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5921" y="217387"/>
            <a:ext cx="7766936" cy="164630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Курсовой проект по компьютерной графике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96313" y="3078594"/>
            <a:ext cx="8359603" cy="109689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Реализация инструмента рисования для графических редакторов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  <a:r>
              <a:rPr lang="ru-RU" sz="2800" dirty="0" smtClean="0">
                <a:solidFill>
                  <a:schemeClr val="tx1"/>
                </a:solidFill>
              </a:rPr>
              <a:t>Динамическая кисть</a:t>
            </a:r>
            <a:r>
              <a:rPr lang="en-US" sz="2800" dirty="0" smtClean="0">
                <a:solidFill>
                  <a:schemeClr val="tx1"/>
                </a:solidFill>
              </a:rPr>
              <a:t>”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>
            <a:spLocks noGrp="1"/>
          </p:cNvSpPr>
          <p:nvPr/>
        </p:nvSpPr>
        <p:spPr>
          <a:xfrm>
            <a:off x="-2038192" y="5390398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400" dirty="0">
                <a:solidFill>
                  <a:schemeClr val="tx1"/>
                </a:solidFill>
              </a:rPr>
              <a:t>Студент: </a:t>
            </a:r>
            <a:r>
              <a:rPr lang="ru-RU" sz="2400" dirty="0" smtClean="0">
                <a:solidFill>
                  <a:schemeClr val="tx1"/>
                </a:solidFill>
              </a:rPr>
              <a:t>Домнин Е.О.., </a:t>
            </a:r>
            <a:r>
              <a:rPr lang="ru-RU" sz="2400" dirty="0">
                <a:solidFill>
                  <a:schemeClr val="tx1"/>
                </a:solidFill>
              </a:rPr>
              <a:t>группа ИУ7-51</a:t>
            </a:r>
          </a:p>
          <a:p>
            <a:pPr algn="r"/>
            <a:r>
              <a:rPr lang="ru-RU" sz="2400" dirty="0">
                <a:solidFill>
                  <a:schemeClr val="tx1"/>
                </a:solidFill>
              </a:rPr>
              <a:t>Руководитель: </a:t>
            </a:r>
            <a:r>
              <a:rPr lang="ru-RU" sz="2400" dirty="0" smtClean="0">
                <a:solidFill>
                  <a:schemeClr val="tx1"/>
                </a:solidFill>
              </a:rPr>
              <a:t>Корниенко В.В.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3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068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>
                <a:solidFill>
                  <a:schemeClr val="tx1"/>
                </a:solidFill>
              </a:rPr>
              <a:t>Процент совпадения с эталонным рисунком</a:t>
            </a:r>
            <a:endParaRPr lang="ru-RU" sz="5400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02" y="2160588"/>
            <a:ext cx="8126966" cy="4697412"/>
          </a:xfrm>
        </p:spPr>
      </p:pic>
    </p:spTree>
    <p:extLst>
      <p:ext uri="{BB962C8B-B14F-4D97-AF65-F5344CB8AC3E}">
        <p14:creationId xmlns:p14="http://schemas.microsoft.com/office/powerpoint/2010/main" val="65830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tx1"/>
                </a:solidFill>
              </a:rPr>
              <a:t>Возможные улучшения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	</a:t>
            </a:r>
            <a:r>
              <a:rPr lang="ru-RU" sz="2800" dirty="0" smtClean="0"/>
              <a:t>Дальнейшее </a:t>
            </a:r>
            <a:r>
              <a:rPr lang="ru-RU" sz="2800" dirty="0"/>
              <a:t>исследование работы со сплайнами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Добавление </a:t>
            </a:r>
            <a:r>
              <a:rPr lang="ru-RU" sz="2800" dirty="0"/>
              <a:t>других динамических параметров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Поддержка </a:t>
            </a:r>
            <a:r>
              <a:rPr lang="ru-RU" sz="2800" dirty="0"/>
              <a:t>графических планшетов с датчиком наклона пера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Поддержка </a:t>
            </a:r>
            <a:r>
              <a:rPr lang="ru-RU" sz="2800" dirty="0"/>
              <a:t>других устройств </a:t>
            </a:r>
            <a:r>
              <a:rPr lang="ru-RU" sz="2800" dirty="0" smtClean="0"/>
              <a:t>ввода</a:t>
            </a:r>
          </a:p>
          <a:p>
            <a:r>
              <a:rPr lang="ru-RU" sz="2800" dirty="0" smtClean="0"/>
              <a:t> Симуляция </a:t>
            </a:r>
            <a:r>
              <a:rPr lang="ru-RU" sz="2800" dirty="0"/>
              <a:t>реалистичных </a:t>
            </a:r>
            <a:r>
              <a:rPr lang="ru-RU" sz="2800" dirty="0" smtClean="0"/>
              <a:t>кистей</a:t>
            </a:r>
          </a:p>
          <a:p>
            <a:r>
              <a:rPr lang="ru-RU" sz="2800" dirty="0" smtClean="0"/>
              <a:t> Распараллеливание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2890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tx1"/>
                </a:solidFill>
              </a:rPr>
              <a:t>Заключение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910921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Разработанное ПО успешно выполняет поставленную задачу </a:t>
            </a:r>
            <a:r>
              <a:rPr lang="ru-RU" sz="2800" dirty="0" err="1" smtClean="0"/>
              <a:t>отрисовки</a:t>
            </a:r>
            <a:r>
              <a:rPr lang="ru-RU" sz="2800" dirty="0" smtClean="0"/>
              <a:t> ввода с графического планшета с помощью трёх различных алгоритмов. При исследовании результатов выполнения программы была подтверждена возможность использования сплайнов при интерактивной </a:t>
            </a:r>
            <a:r>
              <a:rPr lang="ru-RU" sz="2800" dirty="0" err="1" smtClean="0"/>
              <a:t>отрисовке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556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053" y="7084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tx1"/>
                </a:solidFill>
              </a:rPr>
              <a:t>Цель работы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0967" y="281549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</a:t>
            </a:r>
            <a:r>
              <a:rPr lang="ru-RU" sz="2800" dirty="0" smtClean="0"/>
              <a:t>елью данного курсового проекта является разработка ПО, позволяющего осуществлять рисование с использованием графического планшета и учётом особенностей работы с ним.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9639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tx1"/>
                </a:solidFill>
              </a:rPr>
              <a:t>Детализация задачи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773" y="1930400"/>
            <a:ext cx="8866229" cy="4544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С помощью анализа не удалось выбрать один алгоритм, подходящий лучше других, поэтому 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r>
              <a:rPr lang="ru-RU" sz="2800" dirty="0" smtClean="0"/>
              <a:t>Были </a:t>
            </a:r>
            <a:r>
              <a:rPr lang="ru-RU" sz="2800" dirty="0"/>
              <a:t>в</a:t>
            </a:r>
            <a:r>
              <a:rPr lang="ru-RU" sz="2800" dirty="0" smtClean="0"/>
              <a:t>ыбраны три алгоритма</a:t>
            </a:r>
            <a:r>
              <a:rPr lang="en-US" sz="2800" dirty="0" smtClean="0"/>
              <a:t>: </a:t>
            </a:r>
            <a:r>
              <a:rPr lang="ru-RU" sz="2800" dirty="0" smtClean="0"/>
              <a:t>базовый, мазками и сплайном</a:t>
            </a:r>
          </a:p>
          <a:p>
            <a:r>
              <a:rPr lang="ru-RU" sz="2800" dirty="0" smtClean="0"/>
              <a:t>Они были модифицированы для лучшего выполнения поставленной задачи и реализованы</a:t>
            </a:r>
          </a:p>
          <a:p>
            <a:r>
              <a:rPr lang="ru-RU" sz="2800" dirty="0" smtClean="0"/>
              <a:t>Было проведено сравнительное исследование их производительности и совпадения результата их работы с эталоном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46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1276"/>
            <a:ext cx="9613557" cy="1485557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>
                <a:solidFill>
                  <a:schemeClr val="tx1"/>
                </a:solidFill>
              </a:rPr>
              <a:t>Оценка сложности алгоритмов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4" y="2361567"/>
            <a:ext cx="9665055" cy="34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0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Показательные случаи работы алгоритмов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8" y="1930399"/>
            <a:ext cx="8930414" cy="42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tx1"/>
                </a:solidFill>
              </a:rPr>
              <a:t>Интерфейс программы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1"/>
            <a:ext cx="8596668" cy="44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0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tx1"/>
                </a:solidFill>
              </a:rPr>
              <a:t>Тестовые данные</a:t>
            </a:r>
            <a:endParaRPr lang="ru-RU" sz="5400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11" y="5024227"/>
            <a:ext cx="3375068" cy="17332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38" y="3412146"/>
            <a:ext cx="3763836" cy="19328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248" y="1930400"/>
            <a:ext cx="3146754" cy="16159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425" y="3346351"/>
            <a:ext cx="2918754" cy="149890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3047" y="2517434"/>
            <a:ext cx="4447764" cy="228411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48" y="1999713"/>
            <a:ext cx="2750376" cy="141243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99713"/>
            <a:ext cx="3037022" cy="15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7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tx1"/>
                </a:solidFill>
              </a:rPr>
              <a:t>Описание экспериментов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59" y="1691472"/>
            <a:ext cx="6366017" cy="481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3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36" y="201827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>
                <a:solidFill>
                  <a:schemeClr val="tx1"/>
                </a:solidFill>
              </a:rPr>
              <a:t>Сравнительная производительность</a:t>
            </a:r>
            <a:endParaRPr lang="ru-RU" sz="5400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6" y="2128988"/>
            <a:ext cx="8281315" cy="4729012"/>
          </a:xfrm>
        </p:spPr>
      </p:pic>
    </p:spTree>
    <p:extLst>
      <p:ext uri="{BB962C8B-B14F-4D97-AF65-F5344CB8AC3E}">
        <p14:creationId xmlns:p14="http://schemas.microsoft.com/office/powerpoint/2010/main" val="234243157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155</Words>
  <Application>Microsoft Office PowerPoint</Application>
  <PresentationFormat>Широкоэкранный</PresentationFormat>
  <Paragraphs>27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Грань</vt:lpstr>
      <vt:lpstr>Курсовой проект по компьютерной графике</vt:lpstr>
      <vt:lpstr>Цель работы</vt:lpstr>
      <vt:lpstr>Детализация задачи</vt:lpstr>
      <vt:lpstr>Оценка сложности алгоритмов</vt:lpstr>
      <vt:lpstr>Показательные случаи работы алгоритмов</vt:lpstr>
      <vt:lpstr>Интерфейс программы</vt:lpstr>
      <vt:lpstr>Тестовые данные</vt:lpstr>
      <vt:lpstr>Описание экспериментов</vt:lpstr>
      <vt:lpstr>Сравнительная производительность</vt:lpstr>
      <vt:lpstr>Процент совпадения с эталонным рисунком</vt:lpstr>
      <vt:lpstr>Возможные улучшения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компьютерной графике</dc:title>
  <dc:creator>Егор Домнин</dc:creator>
  <cp:lastModifiedBy>Егор Домнин</cp:lastModifiedBy>
  <cp:revision>5</cp:revision>
  <dcterms:created xsi:type="dcterms:W3CDTF">2016-12-19T09:05:10Z</dcterms:created>
  <dcterms:modified xsi:type="dcterms:W3CDTF">2016-12-19T09:45:59Z</dcterms:modified>
</cp:coreProperties>
</file>