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64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24D1-E901-4925-8EE0-39A0F22BD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9F95C-F345-43AA-8C47-BACF300B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F734-50A5-433A-98AE-7A940FF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203E-2A5C-4DF8-8BF8-A2332738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D5343-F187-4294-9AEF-2BADE41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7CBC-3B1B-40CC-BD44-5F2A96ED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46FAD-13EC-4E31-8881-92C8C74E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5E30-32A2-4191-97AB-D4C544C8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362B2-0B63-4C7E-B7D2-0E22FE17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B944-D51A-4F44-9C74-BAB12241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BDAED1-84C0-450A-86CB-AF5A59609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2A0DD-330F-4937-9DB7-B7DC3E75F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D3F88-4A96-4C2C-B8E1-076B1DA5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3C599-A636-49F8-8B88-579FF16F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5AC94-7FAE-476C-B049-B979EB73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07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E9D6-0141-4587-A159-EB435D04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6FE2-D5DA-4471-B48E-2D03AA6E3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0AFD-254D-451A-9319-FD8D51AD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BCF0A-7872-43EC-BD7D-DF16622B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F37F-A236-49E8-B2CB-CAF30D1F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76FA-E9D2-4E53-A4BE-3B97F023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3284-C480-4B7D-99AE-15C3A8601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B20CA-767C-49FA-A65F-4F31D30F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71142-F8F2-414B-A0B8-8A70C321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9830-0478-48E0-8CE1-349E6D7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82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0C02-CB01-4F1F-9642-7436453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C5AA3-32C5-4931-84BE-DB4C36FA3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090B4-5C45-424D-BBB4-ECA4BAAA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46541-2011-47F1-AFA1-655B5BB6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E4894-2DF8-46E4-911E-1D7FE539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8BF25-8CED-4006-9666-06145502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93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9A40-77F0-4E5B-BACE-10799AAF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4A466-AE56-43CF-9292-70AD91EEF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5AB50-7D39-4249-BECD-8A4C6A711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FF524-681F-47DD-AD83-2B2CAC090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09F83-6C8F-43FA-8A83-B4ADC2B85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6FC70-D22A-4B6B-BCEE-5188A335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C5DE5-B276-4807-AB23-DE385905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0E0B1-FBA7-45A6-ACC4-D745CE18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A74A4-CD04-4EEC-89AB-DC267D53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C612D-831F-407D-926C-92EDF886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705D1-8450-4AF3-9950-6549F72E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F01FE-E290-4083-B33C-6744DE4D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5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C956B-065C-445E-A0C0-82FF55DE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3354B-6F1F-40AF-BC28-BAE649D1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F588A-73E8-43C2-8A1C-43952AA3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6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B2D8-62FE-40A3-8CAB-A7FFDB7F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22FD-D154-43F9-9AFE-9983ABF7B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1F0A-A3D9-42D8-8F1A-E7B7B86E7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9DEFE-00A0-4A17-82BB-0BF88394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8E8AC-8D75-435C-BB70-07C3AD06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A37C0-463F-4AE3-9432-C054EEAB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19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2884-17DF-4A2C-AF36-08923470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DD479-0FDD-4467-92C6-2CDF8EBF5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0A70E-E347-4152-B130-4F4D2078D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AF1C-9FD4-4BF9-A02E-3BE18E09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755C-E9CC-4C6C-A65A-0FEAA62A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5DBA-AB6B-44FE-92BC-13F1395C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3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CF573-5B8E-4B47-872E-80BFF5323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4569-987A-43CA-94C5-162924015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A7D3-8FA6-4BAA-AF0B-137C63DBB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25B5-61E1-40A8-BBC6-19F7FE2CDB1E}" type="datetimeFigureOut">
              <a:rPr lang="zh-CN" altLang="en-US" smtClean="0"/>
              <a:t>2024/9/3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A432-5B12-49DB-A35B-586F9EC4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2CBA-A78C-476B-99C6-9CECD124E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5D968-C61D-4635-BF67-5D7E90B799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46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D80A5-58C8-4EBA-82E0-4AAF1E8FDA0A}"/>
              </a:ext>
            </a:extLst>
          </p:cNvPr>
          <p:cNvGrpSpPr/>
          <p:nvPr/>
        </p:nvGrpSpPr>
        <p:grpSpPr>
          <a:xfrm>
            <a:off x="3061854" y="1342650"/>
            <a:ext cx="790575" cy="571500"/>
            <a:chOff x="1066800" y="1419225"/>
            <a:chExt cx="790575" cy="5715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C43B03E-0164-4D28-A8BD-A6A35296ABF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A52B60-6E18-4BF7-BB16-32E2C6B971A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D6F658-720A-4A43-8547-74E6211AF25D}"/>
              </a:ext>
            </a:extLst>
          </p:cNvPr>
          <p:cNvGrpSpPr/>
          <p:nvPr/>
        </p:nvGrpSpPr>
        <p:grpSpPr>
          <a:xfrm>
            <a:off x="3852429" y="1342650"/>
            <a:ext cx="790575" cy="571500"/>
            <a:chOff x="1066800" y="1419225"/>
            <a:chExt cx="790575" cy="5715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51D85B-4398-416E-B64C-1D8BDE4942A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2C21AE5-1927-4AA9-BFEE-368C9B3D2C2E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8E6C7DD-19DC-4FFF-9412-077010BA60FE}"/>
              </a:ext>
            </a:extLst>
          </p:cNvPr>
          <p:cNvGrpSpPr/>
          <p:nvPr/>
        </p:nvGrpSpPr>
        <p:grpSpPr>
          <a:xfrm>
            <a:off x="4643003" y="1342650"/>
            <a:ext cx="790575" cy="571500"/>
            <a:chOff x="1066800" y="1419225"/>
            <a:chExt cx="790575" cy="5715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61825C-A7F4-4189-8A1E-59151550FDA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0A39BC-6597-472E-8F46-EC6BD79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F181C8-73EF-4F9C-9B1F-6AF1A94C2C5C}"/>
              </a:ext>
            </a:extLst>
          </p:cNvPr>
          <p:cNvGrpSpPr/>
          <p:nvPr/>
        </p:nvGrpSpPr>
        <p:grpSpPr>
          <a:xfrm>
            <a:off x="8595868" y="1342650"/>
            <a:ext cx="790575" cy="571500"/>
            <a:chOff x="1066800" y="1419225"/>
            <a:chExt cx="790575" cy="5715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874A1E-3282-4B13-89FF-932CD16EAF49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0D2232-27ED-450D-A98C-984F28A8D8A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06C85B-5ADA-4F34-BD58-D970DE20FB96}"/>
                </a:ext>
              </a:extLst>
            </p:cNvPr>
            <p:cNvCxnSpPr>
              <a:cxnSpLocks/>
            </p:cNvCxnSpPr>
            <p:nvPr/>
          </p:nvCxnSpPr>
          <p:spPr>
            <a:xfrm>
              <a:off x="1857375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26C3CB-78E0-479B-AF14-8BEDB587F865}"/>
              </a:ext>
            </a:extLst>
          </p:cNvPr>
          <p:cNvGrpSpPr/>
          <p:nvPr/>
        </p:nvGrpSpPr>
        <p:grpSpPr>
          <a:xfrm>
            <a:off x="5433578" y="1342650"/>
            <a:ext cx="790575" cy="571500"/>
            <a:chOff x="1066800" y="1419225"/>
            <a:chExt cx="790575" cy="5715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30EA2FB-B815-4527-B8EE-6F822264D7F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2C3F0C-E0E7-47C5-8853-9388639B241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010360-E459-40C7-9331-FA7C3A81DCFA}"/>
              </a:ext>
            </a:extLst>
          </p:cNvPr>
          <p:cNvGrpSpPr/>
          <p:nvPr/>
        </p:nvGrpSpPr>
        <p:grpSpPr>
          <a:xfrm>
            <a:off x="6224151" y="1342650"/>
            <a:ext cx="790575" cy="571500"/>
            <a:chOff x="1066800" y="1419225"/>
            <a:chExt cx="790575" cy="5715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B95699C-00C5-4AD1-BE3B-8625C3DF9B8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B15EE27-4435-4134-AEFF-F51621677E4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E2D45DE-8825-4EBA-93E4-7A5E45527374}"/>
              </a:ext>
            </a:extLst>
          </p:cNvPr>
          <p:cNvGrpSpPr/>
          <p:nvPr/>
        </p:nvGrpSpPr>
        <p:grpSpPr>
          <a:xfrm>
            <a:off x="7014725" y="1342650"/>
            <a:ext cx="790575" cy="571500"/>
            <a:chOff x="1066800" y="1419225"/>
            <a:chExt cx="790575" cy="5715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08E410-623E-47BD-B840-F4A55788C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9645B2C-DCDB-4FCF-91D5-C342D37CBA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BFE310-F8D4-4C85-8B68-87522B875492}"/>
              </a:ext>
            </a:extLst>
          </p:cNvPr>
          <p:cNvGrpSpPr/>
          <p:nvPr/>
        </p:nvGrpSpPr>
        <p:grpSpPr>
          <a:xfrm>
            <a:off x="7805297" y="1342650"/>
            <a:ext cx="790575" cy="571500"/>
            <a:chOff x="1066800" y="1419225"/>
            <a:chExt cx="790575" cy="57150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7E3047E-1C16-48EF-95F5-745C0864AFB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7E66530-BD8B-44E5-99F3-C61DD730F3C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A71AA76-2BDD-4828-A59F-C90E7E0976EE}"/>
              </a:ext>
            </a:extLst>
          </p:cNvPr>
          <p:cNvCxnSpPr>
            <a:cxnSpLocks/>
          </p:cNvCxnSpPr>
          <p:nvPr/>
        </p:nvCxnSpPr>
        <p:spPr>
          <a:xfrm>
            <a:off x="3457141" y="3032615"/>
            <a:ext cx="0" cy="378777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7D9651-4C56-4EDA-A418-4775C65D0ABB}"/>
              </a:ext>
            </a:extLst>
          </p:cNvPr>
          <p:cNvCxnSpPr>
            <a:cxnSpLocks/>
          </p:cNvCxnSpPr>
          <p:nvPr/>
        </p:nvCxnSpPr>
        <p:spPr>
          <a:xfrm>
            <a:off x="4247716" y="3032615"/>
            <a:ext cx="0" cy="378777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6D77421-CAF1-43C6-9C3E-76D0EC3785CB}"/>
              </a:ext>
            </a:extLst>
          </p:cNvPr>
          <p:cNvCxnSpPr>
            <a:cxnSpLocks/>
          </p:cNvCxnSpPr>
          <p:nvPr/>
        </p:nvCxnSpPr>
        <p:spPr>
          <a:xfrm>
            <a:off x="5038290" y="3032615"/>
            <a:ext cx="0" cy="378777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D1BB9F-FF4A-4DF0-B79E-D16F69D35A22}"/>
              </a:ext>
            </a:extLst>
          </p:cNvPr>
          <p:cNvCxnSpPr>
            <a:cxnSpLocks/>
          </p:cNvCxnSpPr>
          <p:nvPr/>
        </p:nvCxnSpPr>
        <p:spPr>
          <a:xfrm>
            <a:off x="5828863" y="3032615"/>
            <a:ext cx="0" cy="378777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47E967-8851-4985-97E2-A0549FC57618}"/>
              </a:ext>
            </a:extLst>
          </p:cNvPr>
          <p:cNvCxnSpPr>
            <a:cxnSpLocks/>
          </p:cNvCxnSpPr>
          <p:nvPr/>
        </p:nvCxnSpPr>
        <p:spPr>
          <a:xfrm>
            <a:off x="6619438" y="3032615"/>
            <a:ext cx="0" cy="233898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7196B8F-8ED5-4502-80D3-38E597A48AF8}"/>
              </a:ext>
            </a:extLst>
          </p:cNvPr>
          <p:cNvCxnSpPr>
            <a:cxnSpLocks/>
          </p:cNvCxnSpPr>
          <p:nvPr/>
        </p:nvCxnSpPr>
        <p:spPr>
          <a:xfrm>
            <a:off x="7390522" y="3041254"/>
            <a:ext cx="0" cy="233898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78A1512-80E3-4E0B-8E18-C78ACA4E6105}"/>
              </a:ext>
            </a:extLst>
          </p:cNvPr>
          <p:cNvCxnSpPr>
            <a:cxnSpLocks/>
          </p:cNvCxnSpPr>
          <p:nvPr/>
        </p:nvCxnSpPr>
        <p:spPr>
          <a:xfrm>
            <a:off x="8200584" y="3032615"/>
            <a:ext cx="0" cy="1148485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22DCCBA-0892-4BFC-A249-557F972E7752}"/>
              </a:ext>
            </a:extLst>
          </p:cNvPr>
          <p:cNvCxnSpPr>
            <a:cxnSpLocks/>
          </p:cNvCxnSpPr>
          <p:nvPr/>
        </p:nvCxnSpPr>
        <p:spPr>
          <a:xfrm flipH="1">
            <a:off x="3454120" y="1628399"/>
            <a:ext cx="3966699" cy="1404215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2FA117B-4F6B-43A1-89B5-D192AA300C52}"/>
              </a:ext>
            </a:extLst>
          </p:cNvPr>
          <p:cNvCxnSpPr>
            <a:cxnSpLocks/>
          </p:cNvCxnSpPr>
          <p:nvPr/>
        </p:nvCxnSpPr>
        <p:spPr>
          <a:xfrm flipV="1">
            <a:off x="8200579" y="1628401"/>
            <a:ext cx="790576" cy="1404213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8513CC-619F-4238-951B-9D9EBAA41C0F}"/>
              </a:ext>
            </a:extLst>
          </p:cNvPr>
          <p:cNvCxnSpPr>
            <a:cxnSpLocks/>
          </p:cNvCxnSpPr>
          <p:nvPr/>
        </p:nvCxnSpPr>
        <p:spPr>
          <a:xfrm flipH="1">
            <a:off x="7420819" y="1638703"/>
            <a:ext cx="772477" cy="1376282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A34E373-75E5-4253-BE90-F45DA370B247}"/>
              </a:ext>
            </a:extLst>
          </p:cNvPr>
          <p:cNvCxnSpPr>
            <a:cxnSpLocks/>
          </p:cNvCxnSpPr>
          <p:nvPr/>
        </p:nvCxnSpPr>
        <p:spPr>
          <a:xfrm flipH="1">
            <a:off x="5821556" y="1638703"/>
            <a:ext cx="815979" cy="1360708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824D0AF-817E-4226-92DE-8368613E4FA7}"/>
              </a:ext>
            </a:extLst>
          </p:cNvPr>
          <p:cNvCxnSpPr>
            <a:cxnSpLocks/>
          </p:cNvCxnSpPr>
          <p:nvPr/>
        </p:nvCxnSpPr>
        <p:spPr>
          <a:xfrm>
            <a:off x="5816764" y="1611244"/>
            <a:ext cx="798391" cy="1396632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939D5E9-B172-4E02-A934-3737398C7C86}"/>
              </a:ext>
            </a:extLst>
          </p:cNvPr>
          <p:cNvCxnSpPr>
            <a:cxnSpLocks/>
          </p:cNvCxnSpPr>
          <p:nvPr/>
        </p:nvCxnSpPr>
        <p:spPr>
          <a:xfrm>
            <a:off x="4246456" y="1638703"/>
            <a:ext cx="785786" cy="1388133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6C01D62-7F24-43C1-B4B1-12F83F8FC09F}"/>
              </a:ext>
            </a:extLst>
          </p:cNvPr>
          <p:cNvCxnSpPr>
            <a:cxnSpLocks/>
          </p:cNvCxnSpPr>
          <p:nvPr/>
        </p:nvCxnSpPr>
        <p:spPr>
          <a:xfrm>
            <a:off x="3469210" y="1639155"/>
            <a:ext cx="777247" cy="1368721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7D35FF-3DA9-435C-897D-E560736D2C28}"/>
              </a:ext>
            </a:extLst>
          </p:cNvPr>
          <p:cNvCxnSpPr>
            <a:cxnSpLocks/>
          </p:cNvCxnSpPr>
          <p:nvPr/>
        </p:nvCxnSpPr>
        <p:spPr>
          <a:xfrm>
            <a:off x="5037034" y="990472"/>
            <a:ext cx="0" cy="1139166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F7151CC6-0E2C-499A-89E3-1941F3C18F62}"/>
              </a:ext>
            </a:extLst>
          </p:cNvPr>
          <p:cNvSpPr/>
          <p:nvPr/>
        </p:nvSpPr>
        <p:spPr>
          <a:xfrm>
            <a:off x="2933953" y="4335212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B4E439F5-4954-4F1B-AC6A-5FFE09220866}"/>
              </a:ext>
            </a:extLst>
          </p:cNvPr>
          <p:cNvSpPr/>
          <p:nvPr/>
        </p:nvSpPr>
        <p:spPr>
          <a:xfrm>
            <a:off x="3727548" y="3818634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4171C93-302B-4573-94F8-11A15EE2500A}"/>
              </a:ext>
            </a:extLst>
          </p:cNvPr>
          <p:cNvSpPr/>
          <p:nvPr/>
        </p:nvSpPr>
        <p:spPr>
          <a:xfrm>
            <a:off x="3727548" y="4596698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992E905-E568-4B4D-9C7D-E31E5BAF3DDA}"/>
              </a:ext>
            </a:extLst>
          </p:cNvPr>
          <p:cNvSpPr/>
          <p:nvPr/>
        </p:nvSpPr>
        <p:spPr>
          <a:xfrm>
            <a:off x="3727548" y="5267425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3C64E69-8757-4112-9AF8-9B61AEE07112}"/>
              </a:ext>
            </a:extLst>
          </p:cNvPr>
          <p:cNvSpPr/>
          <p:nvPr/>
        </p:nvSpPr>
        <p:spPr>
          <a:xfrm>
            <a:off x="4527684" y="4459166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84847E7-B929-4A58-9F05-E9DA577B6685}"/>
              </a:ext>
            </a:extLst>
          </p:cNvPr>
          <p:cNvSpPr/>
          <p:nvPr/>
        </p:nvSpPr>
        <p:spPr>
          <a:xfrm>
            <a:off x="4527684" y="5196174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C69CA48-EE95-4B84-B182-66CAF4750A7A}"/>
              </a:ext>
            </a:extLst>
          </p:cNvPr>
          <p:cNvSpPr/>
          <p:nvPr/>
        </p:nvSpPr>
        <p:spPr>
          <a:xfrm>
            <a:off x="5303180" y="3317129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628D1BD-DAB4-494E-92C1-BD58D651F7BB}"/>
              </a:ext>
            </a:extLst>
          </p:cNvPr>
          <p:cNvSpPr/>
          <p:nvPr/>
        </p:nvSpPr>
        <p:spPr>
          <a:xfrm>
            <a:off x="5303180" y="4041525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17AE410-8888-417B-B3F1-2669133ECCE9}"/>
              </a:ext>
            </a:extLst>
          </p:cNvPr>
          <p:cNvSpPr/>
          <p:nvPr/>
        </p:nvSpPr>
        <p:spPr>
          <a:xfrm>
            <a:off x="5303180" y="4935142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615F5EB-FAD9-4294-B325-329D2A3FA423}"/>
              </a:ext>
            </a:extLst>
          </p:cNvPr>
          <p:cNvSpPr/>
          <p:nvPr/>
        </p:nvSpPr>
        <p:spPr>
          <a:xfrm>
            <a:off x="6099265" y="3615496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5BC86AC-BE0B-4EA9-BA54-DF406711B0AC}"/>
              </a:ext>
            </a:extLst>
          </p:cNvPr>
          <p:cNvSpPr/>
          <p:nvPr/>
        </p:nvSpPr>
        <p:spPr>
          <a:xfrm>
            <a:off x="6099265" y="4210747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63D4442-1D0F-4B2B-B0FF-965353E8526D}"/>
              </a:ext>
            </a:extLst>
          </p:cNvPr>
          <p:cNvSpPr/>
          <p:nvPr/>
        </p:nvSpPr>
        <p:spPr>
          <a:xfrm>
            <a:off x="6895350" y="4109583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E656FE7-5478-40F3-9CEC-35F5AF68D96B}"/>
              </a:ext>
            </a:extLst>
          </p:cNvPr>
          <p:cNvSpPr/>
          <p:nvPr/>
        </p:nvSpPr>
        <p:spPr>
          <a:xfrm>
            <a:off x="6895350" y="3315760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765452FF-DAAA-4224-ACB4-5878AAF7B206}"/>
              </a:ext>
            </a:extLst>
          </p:cNvPr>
          <p:cNvSpPr/>
          <p:nvPr/>
        </p:nvSpPr>
        <p:spPr>
          <a:xfrm>
            <a:off x="7701534" y="3505877"/>
            <a:ext cx="225629" cy="225629"/>
          </a:xfrm>
          <a:prstGeom prst="ellipse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8C305DA-0395-4CDC-821A-439B21B891E7}"/>
              </a:ext>
            </a:extLst>
          </p:cNvPr>
          <p:cNvCxnSpPr>
            <a:stCxn id="141" idx="6"/>
            <a:endCxn id="142" idx="2"/>
          </p:cNvCxnSpPr>
          <p:nvPr/>
        </p:nvCxnSpPr>
        <p:spPr>
          <a:xfrm flipV="1">
            <a:off x="3159582" y="3931449"/>
            <a:ext cx="567966" cy="5165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E70813A-ADE7-4C68-AA5C-1601FAB92E98}"/>
              </a:ext>
            </a:extLst>
          </p:cNvPr>
          <p:cNvCxnSpPr>
            <a:cxnSpLocks/>
            <a:stCxn id="141" idx="6"/>
          </p:cNvCxnSpPr>
          <p:nvPr/>
        </p:nvCxnSpPr>
        <p:spPr>
          <a:xfrm>
            <a:off x="3159582" y="4448027"/>
            <a:ext cx="567966" cy="267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B397BA8-7B82-4C6A-B9B5-A1E493DD2BB1}"/>
              </a:ext>
            </a:extLst>
          </p:cNvPr>
          <p:cNvCxnSpPr>
            <a:cxnSpLocks/>
            <a:stCxn id="141" idx="6"/>
            <a:endCxn id="144" idx="2"/>
          </p:cNvCxnSpPr>
          <p:nvPr/>
        </p:nvCxnSpPr>
        <p:spPr>
          <a:xfrm>
            <a:off x="3159582" y="4448027"/>
            <a:ext cx="567966" cy="9322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50CFB8B-AFFD-4DFC-A409-4617D206DCF8}"/>
              </a:ext>
            </a:extLst>
          </p:cNvPr>
          <p:cNvCxnSpPr>
            <a:cxnSpLocks/>
            <a:endCxn id="145" idx="2"/>
          </p:cNvCxnSpPr>
          <p:nvPr/>
        </p:nvCxnSpPr>
        <p:spPr>
          <a:xfrm flipV="1">
            <a:off x="3959715" y="4571981"/>
            <a:ext cx="567969" cy="1375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78350F9-FB74-4CAC-AEC4-B2CC183C56C6}"/>
              </a:ext>
            </a:extLst>
          </p:cNvPr>
          <p:cNvCxnSpPr>
            <a:cxnSpLocks/>
            <a:stCxn id="144" idx="6"/>
            <a:endCxn id="146" idx="2"/>
          </p:cNvCxnSpPr>
          <p:nvPr/>
        </p:nvCxnSpPr>
        <p:spPr>
          <a:xfrm flipV="1">
            <a:off x="3953177" y="5308989"/>
            <a:ext cx="574507" cy="712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76DEC31-63AA-4A7C-88C7-FC995F861923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4770888" y="3429944"/>
            <a:ext cx="532292" cy="11308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993D536-C348-460A-9672-EECFEC18615C}"/>
              </a:ext>
            </a:extLst>
          </p:cNvPr>
          <p:cNvCxnSpPr>
            <a:cxnSpLocks/>
            <a:stCxn id="146" idx="6"/>
            <a:endCxn id="148" idx="2"/>
          </p:cNvCxnSpPr>
          <p:nvPr/>
        </p:nvCxnSpPr>
        <p:spPr>
          <a:xfrm flipV="1">
            <a:off x="4753313" y="4154340"/>
            <a:ext cx="549867" cy="11546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BD8F5D3-A239-4E45-A081-A09AFF245BC6}"/>
              </a:ext>
            </a:extLst>
          </p:cNvPr>
          <p:cNvCxnSpPr>
            <a:cxnSpLocks/>
            <a:stCxn id="146" idx="6"/>
            <a:endCxn id="149" idx="2"/>
          </p:cNvCxnSpPr>
          <p:nvPr/>
        </p:nvCxnSpPr>
        <p:spPr>
          <a:xfrm flipV="1">
            <a:off x="4753313" y="5047957"/>
            <a:ext cx="549867" cy="2610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F6C06AC-45E4-46FD-8B26-4AC0A5CF06C7}"/>
              </a:ext>
            </a:extLst>
          </p:cNvPr>
          <p:cNvCxnSpPr>
            <a:cxnSpLocks/>
            <a:stCxn id="147" idx="6"/>
            <a:endCxn id="150" idx="2"/>
          </p:cNvCxnSpPr>
          <p:nvPr/>
        </p:nvCxnSpPr>
        <p:spPr>
          <a:xfrm>
            <a:off x="5528809" y="3429944"/>
            <a:ext cx="570456" cy="2983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54221701-5843-4A93-872C-62B9481912DD}"/>
              </a:ext>
            </a:extLst>
          </p:cNvPr>
          <p:cNvCxnSpPr>
            <a:cxnSpLocks/>
            <a:stCxn id="147" idx="6"/>
            <a:endCxn id="151" idx="2"/>
          </p:cNvCxnSpPr>
          <p:nvPr/>
        </p:nvCxnSpPr>
        <p:spPr>
          <a:xfrm>
            <a:off x="5528809" y="3429944"/>
            <a:ext cx="570456" cy="89361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F7582B8-D18D-4319-A788-6234342669EB}"/>
              </a:ext>
            </a:extLst>
          </p:cNvPr>
          <p:cNvCxnSpPr>
            <a:cxnSpLocks/>
            <a:stCxn id="150" idx="6"/>
            <a:endCxn id="153" idx="2"/>
          </p:cNvCxnSpPr>
          <p:nvPr/>
        </p:nvCxnSpPr>
        <p:spPr>
          <a:xfrm flipV="1">
            <a:off x="6324894" y="3428575"/>
            <a:ext cx="570456" cy="299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E14F8EB-C64E-46D0-93E9-DB22936CF372}"/>
              </a:ext>
            </a:extLst>
          </p:cNvPr>
          <p:cNvCxnSpPr>
            <a:cxnSpLocks/>
            <a:stCxn id="151" idx="6"/>
            <a:endCxn id="153" idx="2"/>
          </p:cNvCxnSpPr>
          <p:nvPr/>
        </p:nvCxnSpPr>
        <p:spPr>
          <a:xfrm flipV="1">
            <a:off x="6324894" y="3428575"/>
            <a:ext cx="570456" cy="8949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F5410B0-8A8A-492E-8E4F-C531496C2047}"/>
              </a:ext>
            </a:extLst>
          </p:cNvPr>
          <p:cNvCxnSpPr>
            <a:cxnSpLocks/>
            <a:stCxn id="151" idx="6"/>
            <a:endCxn id="152" idx="2"/>
          </p:cNvCxnSpPr>
          <p:nvPr/>
        </p:nvCxnSpPr>
        <p:spPr>
          <a:xfrm flipV="1">
            <a:off x="6324894" y="4222398"/>
            <a:ext cx="570456" cy="1011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95DEE93-916E-44E3-ABE7-F237CC61133E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7120979" y="3428575"/>
            <a:ext cx="580555" cy="19011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637A299-074E-4831-8A8A-E7A3FDA052D7}"/>
              </a:ext>
            </a:extLst>
          </p:cNvPr>
          <p:cNvCxnSpPr>
            <a:cxnSpLocks/>
            <a:stCxn id="152" idx="6"/>
            <a:endCxn id="154" idx="2"/>
          </p:cNvCxnSpPr>
          <p:nvPr/>
        </p:nvCxnSpPr>
        <p:spPr>
          <a:xfrm flipV="1">
            <a:off x="7120979" y="3618692"/>
            <a:ext cx="580555" cy="60370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D2B57A1-1F2B-4A8B-B974-2DD30F29704C}"/>
              </a:ext>
            </a:extLst>
          </p:cNvPr>
          <p:cNvGrpSpPr/>
          <p:nvPr/>
        </p:nvGrpSpPr>
        <p:grpSpPr>
          <a:xfrm>
            <a:off x="3061854" y="663891"/>
            <a:ext cx="791861" cy="571500"/>
            <a:chOff x="1066800" y="1419225"/>
            <a:chExt cx="791861" cy="571500"/>
          </a:xfrm>
        </p:grpSpPr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56BE4EB-E447-4BE6-8C40-B351BB0DC8F6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6D0B488-E559-49AD-B02F-267179D04D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B8D324-008A-4AEA-AF5B-D9F22386BFF0}"/>
                </a:ext>
              </a:extLst>
            </p:cNvPr>
            <p:cNvCxnSpPr>
              <a:cxnSpLocks/>
            </p:cNvCxnSpPr>
            <p:nvPr/>
          </p:nvCxnSpPr>
          <p:spPr>
            <a:xfrm>
              <a:off x="1858661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E9C5946-E00B-48ED-B654-3B9E3EC24EFB}"/>
              </a:ext>
            </a:extLst>
          </p:cNvPr>
          <p:cNvCxnSpPr>
            <a:cxnSpLocks/>
          </p:cNvCxnSpPr>
          <p:nvPr/>
        </p:nvCxnSpPr>
        <p:spPr>
          <a:xfrm>
            <a:off x="3454120" y="949641"/>
            <a:ext cx="0" cy="678759"/>
          </a:xfrm>
          <a:prstGeom prst="line">
            <a:avLst/>
          </a:prstGeom>
          <a:ln w="22225">
            <a:solidFill>
              <a:srgbClr val="FF0000"/>
            </a:solidFill>
            <a:prstDash val="sysDot"/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9F137C4-89F3-4903-B5F3-FAC26E7CE52B}"/>
              </a:ext>
            </a:extLst>
          </p:cNvPr>
          <p:cNvGrpSpPr/>
          <p:nvPr/>
        </p:nvGrpSpPr>
        <p:grpSpPr>
          <a:xfrm>
            <a:off x="3852429" y="669582"/>
            <a:ext cx="790575" cy="571500"/>
            <a:chOff x="1066800" y="1419225"/>
            <a:chExt cx="790575" cy="5715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C771D4EB-BAB3-4B15-9A66-8D39520C266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40475B5C-C68B-450C-95E8-16206463049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EEADB618-325E-4D33-88EC-0311EEB80952}"/>
                </a:ext>
              </a:extLst>
            </p:cNvPr>
            <p:cNvCxnSpPr>
              <a:cxnSpLocks/>
            </p:cNvCxnSpPr>
            <p:nvPr/>
          </p:nvCxnSpPr>
          <p:spPr>
            <a:xfrm>
              <a:off x="1848524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8844C9A-ADCB-4732-8337-09ACF11C07A6}"/>
              </a:ext>
            </a:extLst>
          </p:cNvPr>
          <p:cNvGrpSpPr/>
          <p:nvPr/>
        </p:nvGrpSpPr>
        <p:grpSpPr>
          <a:xfrm>
            <a:off x="3061854" y="0"/>
            <a:ext cx="791861" cy="571500"/>
            <a:chOff x="1066800" y="1419225"/>
            <a:chExt cx="791861" cy="571500"/>
          </a:xfrm>
        </p:grpSpPr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0F7F0CF-11B0-4544-8630-3C8C79AE03E8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AE63A63-07A7-48A9-9997-C6E50F190982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6743B77-8138-4FFC-A8A1-B490939A39AF}"/>
                </a:ext>
              </a:extLst>
            </p:cNvPr>
            <p:cNvCxnSpPr>
              <a:cxnSpLocks/>
            </p:cNvCxnSpPr>
            <p:nvPr/>
          </p:nvCxnSpPr>
          <p:spPr>
            <a:xfrm>
              <a:off x="1858661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5D5C4B43-DAA2-41FA-85B5-65CFFE3BDE2E}"/>
              </a:ext>
            </a:extLst>
          </p:cNvPr>
          <p:cNvGrpSpPr/>
          <p:nvPr/>
        </p:nvGrpSpPr>
        <p:grpSpPr>
          <a:xfrm>
            <a:off x="3852429" y="-7434"/>
            <a:ext cx="790575" cy="571500"/>
            <a:chOff x="1066800" y="1419225"/>
            <a:chExt cx="790575" cy="571500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1EBFCFD-0AFD-493A-BCD1-8A6ADBF3A2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68463D7-767A-403C-BE5C-45767DB43B8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8C8721C4-F09F-4A4A-8696-18753BB32B35}"/>
                </a:ext>
              </a:extLst>
            </p:cNvPr>
            <p:cNvCxnSpPr>
              <a:cxnSpLocks/>
            </p:cNvCxnSpPr>
            <p:nvPr/>
          </p:nvCxnSpPr>
          <p:spPr>
            <a:xfrm>
              <a:off x="185372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AA5A194-F938-4502-9C8B-ADB7566A7A5C}"/>
              </a:ext>
            </a:extLst>
          </p:cNvPr>
          <p:cNvGrpSpPr/>
          <p:nvPr/>
        </p:nvGrpSpPr>
        <p:grpSpPr>
          <a:xfrm>
            <a:off x="5415994" y="669582"/>
            <a:ext cx="790575" cy="571500"/>
            <a:chOff x="1066800" y="1419225"/>
            <a:chExt cx="790575" cy="5715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6B7049C-898C-4C3B-AA43-73C83C6BFC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583A9FD6-2262-48A3-9648-E7B22FCFC9D5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E1B47BB2-928C-43E0-97BE-1BC6F2DE01B5}"/>
                </a:ext>
              </a:extLst>
            </p:cNvPr>
            <p:cNvCxnSpPr>
              <a:cxnSpLocks/>
            </p:cNvCxnSpPr>
            <p:nvPr/>
          </p:nvCxnSpPr>
          <p:spPr>
            <a:xfrm>
              <a:off x="1848524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FE1C9D8-1F3F-486F-A71F-0398F4393CE4}"/>
              </a:ext>
            </a:extLst>
          </p:cNvPr>
          <p:cNvGrpSpPr/>
          <p:nvPr/>
        </p:nvGrpSpPr>
        <p:grpSpPr>
          <a:xfrm>
            <a:off x="5415994" y="1963"/>
            <a:ext cx="790575" cy="571500"/>
            <a:chOff x="1066800" y="1419225"/>
            <a:chExt cx="790575" cy="571500"/>
          </a:xfrm>
        </p:grpSpPr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823E383-B162-47D3-915E-9EFEDDCAAFCA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704975"/>
              <a:ext cx="790575" cy="0"/>
            </a:xfrm>
            <a:prstGeom prst="line">
              <a:avLst/>
            </a:prstGeom>
            <a:ln w="22225">
              <a:headEnd type="triangl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1757085-9F60-4756-B349-64662F59B34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063B057-7B51-4EE7-A518-6BA5ACA0D94C}"/>
                </a:ext>
              </a:extLst>
            </p:cNvPr>
            <p:cNvCxnSpPr>
              <a:cxnSpLocks/>
            </p:cNvCxnSpPr>
            <p:nvPr/>
          </p:nvCxnSpPr>
          <p:spPr>
            <a:xfrm>
              <a:off x="1848524" y="1419225"/>
              <a:ext cx="0" cy="571500"/>
            </a:xfrm>
            <a:prstGeom prst="line">
              <a:avLst/>
            </a:prstGeom>
            <a:ln w="22225">
              <a:headEnd type="non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54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Xia</dc:creator>
  <cp:lastModifiedBy>Li Xia</cp:lastModifiedBy>
  <cp:revision>5</cp:revision>
  <dcterms:created xsi:type="dcterms:W3CDTF">2024-09-03T14:19:57Z</dcterms:created>
  <dcterms:modified xsi:type="dcterms:W3CDTF">2024-09-03T14:52:40Z</dcterms:modified>
</cp:coreProperties>
</file>