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2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2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3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84D3-88BA-4169-BFF1-1D35CDC0E05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2804-873E-499D-90B1-E36D953B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49607"/>
              </p:ext>
            </p:extLst>
          </p:nvPr>
        </p:nvGraphicFramePr>
        <p:xfrm>
          <a:off x="2470638" y="4440115"/>
          <a:ext cx="2769577" cy="365760"/>
        </p:xfrm>
        <a:graphic>
          <a:graphicData uri="http://schemas.openxmlformats.org/drawingml/2006/table">
            <a:tbl>
              <a:tblPr/>
              <a:tblGrid>
                <a:gridCol w="2769577">
                  <a:extLst>
                    <a:ext uri="{9D8B030D-6E8A-4147-A177-3AD203B41FA5}">
                      <a16:colId xmlns:a16="http://schemas.microsoft.com/office/drawing/2014/main" val="2851376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135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7138"/>
              </p:ext>
            </p:extLst>
          </p:nvPr>
        </p:nvGraphicFramePr>
        <p:xfrm>
          <a:off x="4038541" y="1329032"/>
          <a:ext cx="3048149" cy="42364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149">
                  <a:extLst>
                    <a:ext uri="{9D8B030D-6E8A-4147-A177-3AD203B41FA5}">
                      <a16:colId xmlns:a16="http://schemas.microsoft.com/office/drawing/2014/main" val="1754221635"/>
                    </a:ext>
                  </a:extLst>
                </a:gridCol>
              </a:tblGrid>
              <a:tr h="40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167834089"/>
                  </a:ext>
                </a:extLst>
              </a:tr>
              <a:tr h="402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4241718936"/>
                  </a:ext>
                </a:extLst>
              </a:tr>
              <a:tr h="6545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和保存的机器状态</a:t>
                      </a: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3574839672"/>
                  </a:ext>
                </a:extLst>
              </a:tr>
              <a:tr h="6545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2900457597"/>
                  </a:ext>
                </a:extLst>
              </a:tr>
              <a:tr h="402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1058965195"/>
                  </a:ext>
                </a:extLst>
              </a:tr>
              <a:tr h="6545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和保存的机器状态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372204782"/>
                  </a:ext>
                </a:extLst>
              </a:tr>
              <a:tr h="6646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2742356591"/>
                  </a:ext>
                </a:extLst>
              </a:tr>
              <a:tr h="402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1597918946"/>
                  </a:ext>
                </a:extLst>
              </a:tr>
            </a:tbl>
          </a:graphicData>
        </a:graphic>
      </p:graphicFrame>
      <p:sp>
        <p:nvSpPr>
          <p:cNvPr id="23" name="任意多边形 22"/>
          <p:cNvSpPr/>
          <p:nvPr/>
        </p:nvSpPr>
        <p:spPr>
          <a:xfrm>
            <a:off x="3226741" y="2391508"/>
            <a:ext cx="817721" cy="1758461"/>
          </a:xfrm>
          <a:custGeom>
            <a:avLst/>
            <a:gdLst>
              <a:gd name="connsiteX0" fmla="*/ 791344 w 817721"/>
              <a:gd name="connsiteY0" fmla="*/ 0 h 1758461"/>
              <a:gd name="connsiteX1" fmla="*/ 36 w 817721"/>
              <a:gd name="connsiteY1" fmla="*/ 597877 h 1758461"/>
              <a:gd name="connsiteX2" fmla="*/ 817721 w 817721"/>
              <a:gd name="connsiteY2" fmla="*/ 1758461 h 175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721" h="1758461">
                <a:moveTo>
                  <a:pt x="791344" y="0"/>
                </a:moveTo>
                <a:cubicBezTo>
                  <a:pt x="393492" y="152400"/>
                  <a:pt x="-4360" y="304800"/>
                  <a:pt x="36" y="597877"/>
                </a:cubicBezTo>
                <a:cubicBezTo>
                  <a:pt x="4432" y="890954"/>
                  <a:pt x="681440" y="1566496"/>
                  <a:pt x="817721" y="17584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902778">
            <a:off x="3810089" y="3938955"/>
            <a:ext cx="254976" cy="18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136021" y="4149970"/>
            <a:ext cx="856110" cy="1855176"/>
          </a:xfrm>
          <a:custGeom>
            <a:avLst/>
            <a:gdLst>
              <a:gd name="connsiteX0" fmla="*/ 791344 w 817721"/>
              <a:gd name="connsiteY0" fmla="*/ 0 h 1758461"/>
              <a:gd name="connsiteX1" fmla="*/ 36 w 817721"/>
              <a:gd name="connsiteY1" fmla="*/ 597877 h 1758461"/>
              <a:gd name="connsiteX2" fmla="*/ 817721 w 817721"/>
              <a:gd name="connsiteY2" fmla="*/ 1758461 h 1758461"/>
              <a:gd name="connsiteX0" fmla="*/ 907658 w 907658"/>
              <a:gd name="connsiteY0" fmla="*/ 0 h 1855176"/>
              <a:gd name="connsiteX1" fmla="*/ 116350 w 907658"/>
              <a:gd name="connsiteY1" fmla="*/ 597877 h 1855176"/>
              <a:gd name="connsiteX2" fmla="*/ 89973 w 907658"/>
              <a:gd name="connsiteY2" fmla="*/ 1855176 h 1855176"/>
              <a:gd name="connsiteX0" fmla="*/ 841557 w 841557"/>
              <a:gd name="connsiteY0" fmla="*/ 0 h 1855176"/>
              <a:gd name="connsiteX1" fmla="*/ 50249 w 841557"/>
              <a:gd name="connsiteY1" fmla="*/ 597877 h 1855176"/>
              <a:gd name="connsiteX2" fmla="*/ 23872 w 841557"/>
              <a:gd name="connsiteY2" fmla="*/ 1855176 h 1855176"/>
              <a:gd name="connsiteX0" fmla="*/ 856110 w 856110"/>
              <a:gd name="connsiteY0" fmla="*/ 0 h 1855176"/>
              <a:gd name="connsiteX1" fmla="*/ 64802 w 856110"/>
              <a:gd name="connsiteY1" fmla="*/ 597877 h 1855176"/>
              <a:gd name="connsiteX2" fmla="*/ 38425 w 856110"/>
              <a:gd name="connsiteY2" fmla="*/ 1855176 h 185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110" h="1855176">
                <a:moveTo>
                  <a:pt x="856110" y="0"/>
                </a:moveTo>
                <a:cubicBezTo>
                  <a:pt x="458258" y="152400"/>
                  <a:pt x="201083" y="288681"/>
                  <a:pt x="64802" y="597877"/>
                </a:cubicBezTo>
                <a:cubicBezTo>
                  <a:pt x="-71479" y="907073"/>
                  <a:pt x="51614" y="1557703"/>
                  <a:pt x="38425" y="18551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5158833">
            <a:off x="3063152" y="5990194"/>
            <a:ext cx="254976" cy="18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26741" y="2347545"/>
            <a:ext cx="8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321532" y="20807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base_sp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226741" y="1726002"/>
            <a:ext cx="8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21532" y="145919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top_sp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086690" y="2450068"/>
            <a:ext cx="48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086690" y="4187898"/>
            <a:ext cx="48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323992" y="2450068"/>
            <a:ext cx="0" cy="1737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41346" y="32017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者的</a:t>
            </a:r>
            <a:endParaRPr lang="en-US" altLang="zh-CN" dirty="0" smtClean="0"/>
          </a:p>
          <a:p>
            <a:r>
              <a:rPr lang="zh-CN" altLang="en-US" dirty="0" smtClean="0"/>
              <a:t>责任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323992" y="1643859"/>
            <a:ext cx="0" cy="80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41346" y="18636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被调者的</a:t>
            </a:r>
            <a:endParaRPr lang="en-US" altLang="zh-CN" dirty="0" smtClean="0"/>
          </a:p>
          <a:p>
            <a:r>
              <a:rPr lang="zh-CN" altLang="en-US" dirty="0" smtClean="0"/>
              <a:t>责任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46213" y="3448730"/>
            <a:ext cx="48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46213" y="5186560"/>
            <a:ext cx="48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783515" y="3448730"/>
            <a:ext cx="0" cy="1737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940227" y="4059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调用者的</a:t>
            </a:r>
            <a:endParaRPr lang="en-US" altLang="zh-CN" dirty="0" smtClean="0"/>
          </a:p>
          <a:p>
            <a:r>
              <a:rPr lang="zh-CN" altLang="en-US" dirty="0" smtClean="0"/>
              <a:t>活动记录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8546213" y="3448730"/>
            <a:ext cx="48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783515" y="1710900"/>
            <a:ext cx="0" cy="1737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940227" y="23220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被调用者的</a:t>
            </a:r>
            <a:endParaRPr lang="en-US" altLang="zh-CN" dirty="0" smtClean="0"/>
          </a:p>
          <a:p>
            <a:r>
              <a:rPr lang="zh-CN" altLang="en-US" dirty="0" smtClean="0"/>
              <a:t>活动记录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971938" y="1400175"/>
            <a:ext cx="0" cy="43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11080" y="2672641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增</a:t>
            </a:r>
            <a:endParaRPr lang="en-US" altLang="zh-CN" dirty="0" smtClean="0"/>
          </a:p>
          <a:p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7545"/>
              </p:ext>
            </p:extLst>
          </p:nvPr>
        </p:nvGraphicFramePr>
        <p:xfrm>
          <a:off x="3838516" y="2595857"/>
          <a:ext cx="3048149" cy="24236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149">
                  <a:extLst>
                    <a:ext uri="{9D8B030D-6E8A-4147-A177-3AD203B41FA5}">
                      <a16:colId xmlns:a16="http://schemas.microsoft.com/office/drawing/2014/main" val="1754221635"/>
                    </a:ext>
                  </a:extLst>
                </a:gridCol>
              </a:tblGrid>
              <a:tr h="402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1058965195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老 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ebq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372204782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返回地址</a:t>
                      </a: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3062556745"/>
                  </a:ext>
                </a:extLst>
              </a:tr>
              <a:tr h="6646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2742356591"/>
                  </a:ext>
                </a:extLst>
              </a:tr>
              <a:tr h="402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325" marR="99325" marT="49662" marB="49662"/>
                </a:tc>
                <a:extLst>
                  <a:ext uri="{0D108BD9-81ED-4DB2-BD59-A6C34878D82A}">
                    <a16:rowId xmlns:a16="http://schemas.microsoft.com/office/drawing/2014/main" val="1597918946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026716" y="2995245"/>
            <a:ext cx="8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21507" y="27284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ebp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026716" y="2602302"/>
            <a:ext cx="8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121507" y="23354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249767" y="2749905"/>
            <a:ext cx="0" cy="213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349588" y="311070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增</a:t>
            </a:r>
            <a:endParaRPr lang="en-US" altLang="zh-CN" dirty="0" smtClean="0"/>
          </a:p>
          <a:p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rabbit white</dc:creator>
  <cp:lastModifiedBy>rabbit white</cp:lastModifiedBy>
  <cp:revision>7</cp:revision>
  <dcterms:created xsi:type="dcterms:W3CDTF">2020-12-19T06:18:29Z</dcterms:created>
  <dcterms:modified xsi:type="dcterms:W3CDTF">2020-12-19T06:50:59Z</dcterms:modified>
</cp:coreProperties>
</file>