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2" r:id="rId8"/>
    <p:sldId id="263" r:id="rId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8" y="-8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21538"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endParaRPr lang="zh-CN" altLang="en-US"/>
          </a:p>
        </p:txBody>
      </p:sp>
      <p:sp>
        <p:nvSpPr>
          <p:cNvPr id="321539" name="Rectangle 3"/>
          <p:cNvSpPr>
            <a:spLocks noGrp="1" noChangeArrowheads="1"/>
          </p:cNvSpPr>
          <p:nvPr>
            <p:ph type="ctrTitle"/>
          </p:nvPr>
        </p:nvSpPr>
        <p:spPr>
          <a:xfrm>
            <a:off x="315913" y="466725"/>
            <a:ext cx="6781800" cy="2133600"/>
          </a:xfrm>
        </p:spPr>
        <p:txBody>
          <a:bodyPr/>
          <a:lstStyle>
            <a:lvl1pPr algn="r">
              <a:defRPr sz="4800"/>
            </a:lvl1pPr>
          </a:lstStyle>
          <a:p>
            <a:r>
              <a:rPr lang="zh-CN" altLang="en-US" smtClean="0"/>
              <a:t>单击此处编辑母版标题样式</a:t>
            </a:r>
            <a:endParaRPr lang="zh-CN" altLang="en-US"/>
          </a:p>
        </p:txBody>
      </p:sp>
      <p:sp>
        <p:nvSpPr>
          <p:cNvPr id="321540"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zh-CN" altLang="en-US" smtClean="0"/>
              <a:t>单击此处编辑母版副标题样式</a:t>
            </a:r>
            <a:endParaRPr lang="zh-CN" altLang="en-US"/>
          </a:p>
        </p:txBody>
      </p:sp>
      <p:sp>
        <p:nvSpPr>
          <p:cNvPr id="321541" name="Rectangle 5"/>
          <p:cNvSpPr>
            <a:spLocks noGrp="1" noChangeArrowheads="1"/>
          </p:cNvSpPr>
          <p:nvPr>
            <p:ph type="dt" sz="half" idx="2"/>
          </p:nvPr>
        </p:nvSpPr>
        <p:spPr/>
        <p:txBody>
          <a:bodyPr/>
          <a:lstStyle>
            <a:lvl1pPr>
              <a:defRPr/>
            </a:lvl1pPr>
          </a:lstStyle>
          <a:p>
            <a:fld id="{1B0353D9-6005-4CB8-89BE-C304E4CF059E}" type="datetimeFigureOut">
              <a:rPr lang="zh-CN" altLang="en-US" smtClean="0"/>
              <a:pPr/>
              <a:t>2020-11-17</a:t>
            </a:fld>
            <a:endParaRPr lang="zh-CN" altLang="en-US"/>
          </a:p>
        </p:txBody>
      </p:sp>
      <p:sp>
        <p:nvSpPr>
          <p:cNvPr id="321542" name="Rectangle 6"/>
          <p:cNvSpPr>
            <a:spLocks noGrp="1" noChangeArrowheads="1"/>
          </p:cNvSpPr>
          <p:nvPr>
            <p:ph type="ftr" sz="quarter" idx="3"/>
          </p:nvPr>
        </p:nvSpPr>
        <p:spPr/>
        <p:txBody>
          <a:bodyPr/>
          <a:lstStyle>
            <a:lvl1pPr>
              <a:defRPr/>
            </a:lvl1pPr>
          </a:lstStyle>
          <a:p>
            <a:endParaRPr lang="zh-CN" altLang="en-US"/>
          </a:p>
        </p:txBody>
      </p:sp>
      <p:sp>
        <p:nvSpPr>
          <p:cNvPr id="321543" name="Rectangle 7"/>
          <p:cNvSpPr>
            <a:spLocks noGrp="1" noChangeArrowheads="1"/>
          </p:cNvSpPr>
          <p:nvPr>
            <p:ph type="sldNum" sz="quarter" idx="4"/>
          </p:nvPr>
        </p:nvSpPr>
        <p:spPr/>
        <p:txBody>
          <a:bodyPr/>
          <a:lstStyle>
            <a:lvl1pPr>
              <a:defRPr/>
            </a:lvl1pPr>
          </a:lstStyle>
          <a:p>
            <a:fld id="{3EF982EF-7228-477C-B310-0BFD8485D8E8}" type="slidenum">
              <a:rPr lang="zh-CN" altLang="en-US" smtClean="0"/>
              <a:pPr/>
              <a:t>‹#›</a:t>
            </a:fld>
            <a:endParaRPr lang="zh-CN" altLang="en-US"/>
          </a:p>
        </p:txBody>
      </p:sp>
      <p:grpSp>
        <p:nvGrpSpPr>
          <p:cNvPr id="2" name="Group 8"/>
          <p:cNvGrpSpPr>
            <a:grpSpLocks/>
          </p:cNvGrpSpPr>
          <p:nvPr/>
        </p:nvGrpSpPr>
        <p:grpSpPr bwMode="auto">
          <a:xfrm>
            <a:off x="7493000" y="2992438"/>
            <a:ext cx="1338263" cy="2189162"/>
            <a:chOff x="4704" y="1885"/>
            <a:chExt cx="843" cy="1379"/>
          </a:xfrm>
        </p:grpSpPr>
        <p:sp>
          <p:nvSpPr>
            <p:cNvPr id="321545" name="Oval 9"/>
            <p:cNvSpPr>
              <a:spLocks noChangeArrowheads="1"/>
            </p:cNvSpPr>
            <p:nvPr/>
          </p:nvSpPr>
          <p:spPr bwMode="auto">
            <a:xfrm>
              <a:off x="4704" y="1885"/>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321546" name="Oval 10"/>
            <p:cNvSpPr>
              <a:spLocks noChangeArrowheads="1"/>
            </p:cNvSpPr>
            <p:nvPr/>
          </p:nvSpPr>
          <p:spPr bwMode="auto">
            <a:xfrm>
              <a:off x="4883" y="1885"/>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321547" name="Oval 11"/>
            <p:cNvSpPr>
              <a:spLocks noChangeArrowheads="1"/>
            </p:cNvSpPr>
            <p:nvPr/>
          </p:nvSpPr>
          <p:spPr bwMode="auto">
            <a:xfrm>
              <a:off x="5062" y="1885"/>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321548" name="Oval 12"/>
            <p:cNvSpPr>
              <a:spLocks noChangeArrowheads="1"/>
            </p:cNvSpPr>
            <p:nvPr/>
          </p:nvSpPr>
          <p:spPr bwMode="auto">
            <a:xfrm>
              <a:off x="4704" y="2064"/>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321549" name="Oval 13"/>
            <p:cNvSpPr>
              <a:spLocks noChangeArrowheads="1"/>
            </p:cNvSpPr>
            <p:nvPr/>
          </p:nvSpPr>
          <p:spPr bwMode="auto">
            <a:xfrm>
              <a:off x="4883" y="2064"/>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321550" name="Oval 14"/>
            <p:cNvSpPr>
              <a:spLocks noChangeArrowheads="1"/>
            </p:cNvSpPr>
            <p:nvPr/>
          </p:nvSpPr>
          <p:spPr bwMode="auto">
            <a:xfrm>
              <a:off x="5062" y="2064"/>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321551" name="Oval 15"/>
            <p:cNvSpPr>
              <a:spLocks noChangeArrowheads="1"/>
            </p:cNvSpPr>
            <p:nvPr/>
          </p:nvSpPr>
          <p:spPr bwMode="auto">
            <a:xfrm>
              <a:off x="5241" y="2064"/>
              <a:ext cx="127" cy="127"/>
            </a:xfrm>
            <a:prstGeom prst="ellipse">
              <a:avLst/>
            </a:prstGeom>
            <a:solidFill>
              <a:schemeClr val="accent2"/>
            </a:solidFill>
            <a:ln w="9525">
              <a:noFill/>
              <a:round/>
              <a:headEnd/>
              <a:tailEnd/>
            </a:ln>
            <a:effectLst/>
          </p:spPr>
          <p:txBody>
            <a:bodyPr wrap="none" anchor="ctr"/>
            <a:lstStyle/>
            <a:p>
              <a:endParaRPr lang="zh-CN" altLang="en-US"/>
            </a:p>
          </p:txBody>
        </p:sp>
        <p:sp>
          <p:nvSpPr>
            <p:cNvPr id="321552" name="Oval 16"/>
            <p:cNvSpPr>
              <a:spLocks noChangeArrowheads="1"/>
            </p:cNvSpPr>
            <p:nvPr/>
          </p:nvSpPr>
          <p:spPr bwMode="auto">
            <a:xfrm>
              <a:off x="4704" y="2243"/>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321553" name="Oval 17"/>
            <p:cNvSpPr>
              <a:spLocks noChangeArrowheads="1"/>
            </p:cNvSpPr>
            <p:nvPr/>
          </p:nvSpPr>
          <p:spPr bwMode="auto">
            <a:xfrm>
              <a:off x="4883" y="2243"/>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321554" name="Oval 18"/>
            <p:cNvSpPr>
              <a:spLocks noChangeArrowheads="1"/>
            </p:cNvSpPr>
            <p:nvPr/>
          </p:nvSpPr>
          <p:spPr bwMode="auto">
            <a:xfrm>
              <a:off x="5062" y="2243"/>
              <a:ext cx="127" cy="127"/>
            </a:xfrm>
            <a:prstGeom prst="ellipse">
              <a:avLst/>
            </a:prstGeom>
            <a:solidFill>
              <a:schemeClr val="accent2"/>
            </a:solidFill>
            <a:ln w="9525">
              <a:noFill/>
              <a:round/>
              <a:headEnd/>
              <a:tailEnd/>
            </a:ln>
            <a:effectLst/>
          </p:spPr>
          <p:txBody>
            <a:bodyPr wrap="none" anchor="ctr"/>
            <a:lstStyle/>
            <a:p>
              <a:endParaRPr lang="zh-CN" altLang="en-US"/>
            </a:p>
          </p:txBody>
        </p:sp>
        <p:sp>
          <p:nvSpPr>
            <p:cNvPr id="321555" name="Oval 19"/>
            <p:cNvSpPr>
              <a:spLocks noChangeArrowheads="1"/>
            </p:cNvSpPr>
            <p:nvPr/>
          </p:nvSpPr>
          <p:spPr bwMode="auto">
            <a:xfrm>
              <a:off x="5241" y="2243"/>
              <a:ext cx="127" cy="127"/>
            </a:xfrm>
            <a:prstGeom prst="ellipse">
              <a:avLst/>
            </a:prstGeom>
            <a:solidFill>
              <a:schemeClr val="accent2"/>
            </a:solidFill>
            <a:ln w="9525">
              <a:noFill/>
              <a:round/>
              <a:headEnd/>
              <a:tailEnd/>
            </a:ln>
            <a:effectLst/>
          </p:spPr>
          <p:txBody>
            <a:bodyPr wrap="none" anchor="ctr"/>
            <a:lstStyle/>
            <a:p>
              <a:endParaRPr lang="zh-CN" altLang="en-US"/>
            </a:p>
          </p:txBody>
        </p:sp>
        <p:sp>
          <p:nvSpPr>
            <p:cNvPr id="321556" name="Oval 20"/>
            <p:cNvSpPr>
              <a:spLocks noChangeArrowheads="1"/>
            </p:cNvSpPr>
            <p:nvPr/>
          </p:nvSpPr>
          <p:spPr bwMode="auto">
            <a:xfrm>
              <a:off x="5420" y="2243"/>
              <a:ext cx="127" cy="127"/>
            </a:xfrm>
            <a:prstGeom prst="ellipse">
              <a:avLst/>
            </a:prstGeom>
            <a:solidFill>
              <a:schemeClr val="accent1"/>
            </a:solidFill>
            <a:ln w="9525">
              <a:noFill/>
              <a:round/>
              <a:headEnd/>
              <a:tailEnd/>
            </a:ln>
            <a:effectLst/>
          </p:spPr>
          <p:txBody>
            <a:bodyPr wrap="none" anchor="ctr"/>
            <a:lstStyle/>
            <a:p>
              <a:endParaRPr lang="zh-CN" altLang="en-US"/>
            </a:p>
          </p:txBody>
        </p:sp>
        <p:sp>
          <p:nvSpPr>
            <p:cNvPr id="321557" name="Oval 21"/>
            <p:cNvSpPr>
              <a:spLocks noChangeArrowheads="1"/>
            </p:cNvSpPr>
            <p:nvPr/>
          </p:nvSpPr>
          <p:spPr bwMode="auto">
            <a:xfrm>
              <a:off x="4704" y="2421"/>
              <a:ext cx="127" cy="128"/>
            </a:xfrm>
            <a:prstGeom prst="ellipse">
              <a:avLst/>
            </a:prstGeom>
            <a:solidFill>
              <a:schemeClr val="tx2"/>
            </a:solidFill>
            <a:ln w="9525">
              <a:noFill/>
              <a:round/>
              <a:headEnd/>
              <a:tailEnd/>
            </a:ln>
            <a:effectLst/>
          </p:spPr>
          <p:txBody>
            <a:bodyPr wrap="none" anchor="ctr"/>
            <a:lstStyle/>
            <a:p>
              <a:endParaRPr lang="zh-CN" altLang="en-US"/>
            </a:p>
          </p:txBody>
        </p:sp>
        <p:sp>
          <p:nvSpPr>
            <p:cNvPr id="321558" name="Oval 22"/>
            <p:cNvSpPr>
              <a:spLocks noChangeArrowheads="1"/>
            </p:cNvSpPr>
            <p:nvPr/>
          </p:nvSpPr>
          <p:spPr bwMode="auto">
            <a:xfrm>
              <a:off x="4883" y="2421"/>
              <a:ext cx="127" cy="128"/>
            </a:xfrm>
            <a:prstGeom prst="ellipse">
              <a:avLst/>
            </a:prstGeom>
            <a:solidFill>
              <a:schemeClr val="accent2"/>
            </a:solidFill>
            <a:ln w="9525">
              <a:noFill/>
              <a:round/>
              <a:headEnd/>
              <a:tailEnd/>
            </a:ln>
            <a:effectLst/>
          </p:spPr>
          <p:txBody>
            <a:bodyPr wrap="none" anchor="ctr"/>
            <a:lstStyle/>
            <a:p>
              <a:endParaRPr lang="zh-CN" altLang="en-US"/>
            </a:p>
          </p:txBody>
        </p:sp>
        <p:sp>
          <p:nvSpPr>
            <p:cNvPr id="321559" name="Oval 23"/>
            <p:cNvSpPr>
              <a:spLocks noChangeArrowheads="1"/>
            </p:cNvSpPr>
            <p:nvPr/>
          </p:nvSpPr>
          <p:spPr bwMode="auto">
            <a:xfrm>
              <a:off x="5062" y="2421"/>
              <a:ext cx="127" cy="128"/>
            </a:xfrm>
            <a:prstGeom prst="ellipse">
              <a:avLst/>
            </a:prstGeom>
            <a:solidFill>
              <a:schemeClr val="accent2"/>
            </a:solidFill>
            <a:ln w="9525">
              <a:noFill/>
              <a:round/>
              <a:headEnd/>
              <a:tailEnd/>
            </a:ln>
            <a:effectLst/>
          </p:spPr>
          <p:txBody>
            <a:bodyPr wrap="none" anchor="ctr"/>
            <a:lstStyle/>
            <a:p>
              <a:endParaRPr lang="zh-CN" altLang="en-US"/>
            </a:p>
          </p:txBody>
        </p:sp>
        <p:sp>
          <p:nvSpPr>
            <p:cNvPr id="321560" name="Oval 24"/>
            <p:cNvSpPr>
              <a:spLocks noChangeArrowheads="1"/>
            </p:cNvSpPr>
            <p:nvPr/>
          </p:nvSpPr>
          <p:spPr bwMode="auto">
            <a:xfrm>
              <a:off x="5241" y="2421"/>
              <a:ext cx="127" cy="128"/>
            </a:xfrm>
            <a:prstGeom prst="ellipse">
              <a:avLst/>
            </a:prstGeom>
            <a:solidFill>
              <a:schemeClr val="accent1"/>
            </a:solidFill>
            <a:ln w="9525">
              <a:noFill/>
              <a:round/>
              <a:headEnd/>
              <a:tailEnd/>
            </a:ln>
            <a:effectLst/>
          </p:spPr>
          <p:txBody>
            <a:bodyPr wrap="none" anchor="ctr"/>
            <a:lstStyle/>
            <a:p>
              <a:endParaRPr lang="zh-CN" altLang="en-US"/>
            </a:p>
          </p:txBody>
        </p:sp>
        <p:sp>
          <p:nvSpPr>
            <p:cNvPr id="321561" name="Oval 25"/>
            <p:cNvSpPr>
              <a:spLocks noChangeArrowheads="1"/>
            </p:cNvSpPr>
            <p:nvPr/>
          </p:nvSpPr>
          <p:spPr bwMode="auto">
            <a:xfrm>
              <a:off x="4704" y="2600"/>
              <a:ext cx="127" cy="128"/>
            </a:xfrm>
            <a:prstGeom prst="ellipse">
              <a:avLst/>
            </a:prstGeom>
            <a:solidFill>
              <a:schemeClr val="accent2"/>
            </a:solidFill>
            <a:ln w="9525">
              <a:noFill/>
              <a:round/>
              <a:headEnd/>
              <a:tailEnd/>
            </a:ln>
            <a:effectLst/>
          </p:spPr>
          <p:txBody>
            <a:bodyPr wrap="none" anchor="ctr"/>
            <a:lstStyle/>
            <a:p>
              <a:endParaRPr lang="zh-CN" altLang="en-US"/>
            </a:p>
          </p:txBody>
        </p:sp>
        <p:sp>
          <p:nvSpPr>
            <p:cNvPr id="321562" name="Oval 26"/>
            <p:cNvSpPr>
              <a:spLocks noChangeArrowheads="1"/>
            </p:cNvSpPr>
            <p:nvPr/>
          </p:nvSpPr>
          <p:spPr bwMode="auto">
            <a:xfrm>
              <a:off x="4883" y="2600"/>
              <a:ext cx="127" cy="128"/>
            </a:xfrm>
            <a:prstGeom prst="ellipse">
              <a:avLst/>
            </a:prstGeom>
            <a:solidFill>
              <a:schemeClr val="accent2"/>
            </a:solidFill>
            <a:ln w="9525">
              <a:noFill/>
              <a:round/>
              <a:headEnd/>
              <a:tailEnd/>
            </a:ln>
            <a:effectLst/>
          </p:spPr>
          <p:txBody>
            <a:bodyPr wrap="none" anchor="ctr"/>
            <a:lstStyle/>
            <a:p>
              <a:endParaRPr lang="zh-CN" altLang="en-US"/>
            </a:p>
          </p:txBody>
        </p:sp>
        <p:sp>
          <p:nvSpPr>
            <p:cNvPr id="321563" name="Oval 27"/>
            <p:cNvSpPr>
              <a:spLocks noChangeArrowheads="1"/>
            </p:cNvSpPr>
            <p:nvPr/>
          </p:nvSpPr>
          <p:spPr bwMode="auto">
            <a:xfrm>
              <a:off x="5062" y="2600"/>
              <a:ext cx="127" cy="128"/>
            </a:xfrm>
            <a:prstGeom prst="ellipse">
              <a:avLst/>
            </a:prstGeom>
            <a:solidFill>
              <a:schemeClr val="accent1"/>
            </a:solidFill>
            <a:ln w="9525">
              <a:noFill/>
              <a:round/>
              <a:headEnd/>
              <a:tailEnd/>
            </a:ln>
            <a:effectLst/>
          </p:spPr>
          <p:txBody>
            <a:bodyPr wrap="none" anchor="ctr"/>
            <a:lstStyle/>
            <a:p>
              <a:endParaRPr lang="zh-CN" altLang="en-US"/>
            </a:p>
          </p:txBody>
        </p:sp>
        <p:sp>
          <p:nvSpPr>
            <p:cNvPr id="321564" name="Oval 28"/>
            <p:cNvSpPr>
              <a:spLocks noChangeArrowheads="1"/>
            </p:cNvSpPr>
            <p:nvPr/>
          </p:nvSpPr>
          <p:spPr bwMode="auto">
            <a:xfrm>
              <a:off x="5241" y="2600"/>
              <a:ext cx="127" cy="128"/>
            </a:xfrm>
            <a:prstGeom prst="ellipse">
              <a:avLst/>
            </a:prstGeom>
            <a:solidFill>
              <a:schemeClr val="accent1"/>
            </a:solidFill>
            <a:ln w="9525">
              <a:noFill/>
              <a:round/>
              <a:headEnd/>
              <a:tailEnd/>
            </a:ln>
            <a:effectLst/>
          </p:spPr>
          <p:txBody>
            <a:bodyPr wrap="none" anchor="ctr"/>
            <a:lstStyle/>
            <a:p>
              <a:endParaRPr lang="zh-CN" altLang="en-US"/>
            </a:p>
          </p:txBody>
        </p:sp>
        <p:sp>
          <p:nvSpPr>
            <p:cNvPr id="321565" name="Oval 29"/>
            <p:cNvSpPr>
              <a:spLocks noChangeArrowheads="1"/>
            </p:cNvSpPr>
            <p:nvPr/>
          </p:nvSpPr>
          <p:spPr bwMode="auto">
            <a:xfrm>
              <a:off x="5420" y="2600"/>
              <a:ext cx="127" cy="128"/>
            </a:xfrm>
            <a:prstGeom prst="ellipse">
              <a:avLst/>
            </a:prstGeom>
            <a:solidFill>
              <a:schemeClr val="folHlink"/>
            </a:solidFill>
            <a:ln w="9525">
              <a:noFill/>
              <a:round/>
              <a:headEnd/>
              <a:tailEnd/>
            </a:ln>
            <a:effectLst/>
          </p:spPr>
          <p:txBody>
            <a:bodyPr wrap="none" anchor="ctr"/>
            <a:lstStyle/>
            <a:p>
              <a:endParaRPr lang="zh-CN" altLang="en-US"/>
            </a:p>
          </p:txBody>
        </p:sp>
        <p:sp>
          <p:nvSpPr>
            <p:cNvPr id="321566" name="Oval 30"/>
            <p:cNvSpPr>
              <a:spLocks noChangeArrowheads="1"/>
            </p:cNvSpPr>
            <p:nvPr/>
          </p:nvSpPr>
          <p:spPr bwMode="auto">
            <a:xfrm>
              <a:off x="4704" y="2779"/>
              <a:ext cx="127" cy="127"/>
            </a:xfrm>
            <a:prstGeom prst="ellipse">
              <a:avLst/>
            </a:prstGeom>
            <a:solidFill>
              <a:schemeClr val="accent2"/>
            </a:solidFill>
            <a:ln w="9525">
              <a:noFill/>
              <a:round/>
              <a:headEnd/>
              <a:tailEnd/>
            </a:ln>
            <a:effectLst/>
          </p:spPr>
          <p:txBody>
            <a:bodyPr wrap="none" anchor="ctr"/>
            <a:lstStyle/>
            <a:p>
              <a:endParaRPr lang="zh-CN" altLang="en-US"/>
            </a:p>
          </p:txBody>
        </p:sp>
        <p:sp>
          <p:nvSpPr>
            <p:cNvPr id="321567" name="Oval 31"/>
            <p:cNvSpPr>
              <a:spLocks noChangeArrowheads="1"/>
            </p:cNvSpPr>
            <p:nvPr/>
          </p:nvSpPr>
          <p:spPr bwMode="auto">
            <a:xfrm>
              <a:off x="4883" y="2779"/>
              <a:ext cx="127" cy="127"/>
            </a:xfrm>
            <a:prstGeom prst="ellipse">
              <a:avLst/>
            </a:prstGeom>
            <a:solidFill>
              <a:schemeClr val="accent1"/>
            </a:solidFill>
            <a:ln w="9525">
              <a:noFill/>
              <a:round/>
              <a:headEnd/>
              <a:tailEnd/>
            </a:ln>
            <a:effectLst/>
          </p:spPr>
          <p:txBody>
            <a:bodyPr wrap="none" anchor="ctr"/>
            <a:lstStyle/>
            <a:p>
              <a:endParaRPr lang="zh-CN" altLang="en-US"/>
            </a:p>
          </p:txBody>
        </p:sp>
        <p:sp>
          <p:nvSpPr>
            <p:cNvPr id="321568" name="Oval 32"/>
            <p:cNvSpPr>
              <a:spLocks noChangeArrowheads="1"/>
            </p:cNvSpPr>
            <p:nvPr/>
          </p:nvSpPr>
          <p:spPr bwMode="auto">
            <a:xfrm>
              <a:off x="5062" y="2779"/>
              <a:ext cx="127" cy="127"/>
            </a:xfrm>
            <a:prstGeom prst="ellipse">
              <a:avLst/>
            </a:prstGeom>
            <a:solidFill>
              <a:schemeClr val="accent1"/>
            </a:solidFill>
            <a:ln w="9525">
              <a:noFill/>
              <a:round/>
              <a:headEnd/>
              <a:tailEnd/>
            </a:ln>
            <a:effectLst/>
          </p:spPr>
          <p:txBody>
            <a:bodyPr wrap="none" anchor="ctr"/>
            <a:lstStyle/>
            <a:p>
              <a:endParaRPr lang="zh-CN" altLang="en-US"/>
            </a:p>
          </p:txBody>
        </p:sp>
        <p:sp>
          <p:nvSpPr>
            <p:cNvPr id="321569" name="Oval 33"/>
            <p:cNvSpPr>
              <a:spLocks noChangeArrowheads="1"/>
            </p:cNvSpPr>
            <p:nvPr/>
          </p:nvSpPr>
          <p:spPr bwMode="auto">
            <a:xfrm>
              <a:off x="5241" y="2779"/>
              <a:ext cx="127" cy="127"/>
            </a:xfrm>
            <a:prstGeom prst="ellipse">
              <a:avLst/>
            </a:prstGeom>
            <a:solidFill>
              <a:schemeClr val="folHlink"/>
            </a:solidFill>
            <a:ln w="9525">
              <a:noFill/>
              <a:round/>
              <a:headEnd/>
              <a:tailEnd/>
            </a:ln>
            <a:effectLst/>
          </p:spPr>
          <p:txBody>
            <a:bodyPr wrap="none" anchor="ctr"/>
            <a:lstStyle/>
            <a:p>
              <a:endParaRPr lang="zh-CN" altLang="en-US"/>
            </a:p>
          </p:txBody>
        </p:sp>
        <p:sp>
          <p:nvSpPr>
            <p:cNvPr id="321570" name="Oval 34"/>
            <p:cNvSpPr>
              <a:spLocks noChangeArrowheads="1"/>
            </p:cNvSpPr>
            <p:nvPr/>
          </p:nvSpPr>
          <p:spPr bwMode="auto">
            <a:xfrm>
              <a:off x="4704" y="2958"/>
              <a:ext cx="127" cy="127"/>
            </a:xfrm>
            <a:prstGeom prst="ellipse">
              <a:avLst/>
            </a:prstGeom>
            <a:solidFill>
              <a:schemeClr val="accent1"/>
            </a:solidFill>
            <a:ln w="9525">
              <a:noFill/>
              <a:round/>
              <a:headEnd/>
              <a:tailEnd/>
            </a:ln>
            <a:effectLst/>
          </p:spPr>
          <p:txBody>
            <a:bodyPr wrap="none" anchor="ctr"/>
            <a:lstStyle/>
            <a:p>
              <a:endParaRPr lang="zh-CN" altLang="en-US"/>
            </a:p>
          </p:txBody>
        </p:sp>
        <p:sp>
          <p:nvSpPr>
            <p:cNvPr id="321571" name="Oval 35"/>
            <p:cNvSpPr>
              <a:spLocks noChangeArrowheads="1"/>
            </p:cNvSpPr>
            <p:nvPr/>
          </p:nvSpPr>
          <p:spPr bwMode="auto">
            <a:xfrm>
              <a:off x="4883" y="2958"/>
              <a:ext cx="127" cy="127"/>
            </a:xfrm>
            <a:prstGeom prst="ellipse">
              <a:avLst/>
            </a:prstGeom>
            <a:solidFill>
              <a:schemeClr val="accent1"/>
            </a:solidFill>
            <a:ln w="9525">
              <a:noFill/>
              <a:round/>
              <a:headEnd/>
              <a:tailEnd/>
            </a:ln>
            <a:effectLst/>
          </p:spPr>
          <p:txBody>
            <a:bodyPr wrap="none" anchor="ctr"/>
            <a:lstStyle/>
            <a:p>
              <a:endParaRPr lang="zh-CN" altLang="en-US"/>
            </a:p>
          </p:txBody>
        </p:sp>
        <p:sp>
          <p:nvSpPr>
            <p:cNvPr id="321572" name="Oval 36"/>
            <p:cNvSpPr>
              <a:spLocks noChangeArrowheads="1"/>
            </p:cNvSpPr>
            <p:nvPr/>
          </p:nvSpPr>
          <p:spPr bwMode="auto">
            <a:xfrm>
              <a:off x="5062" y="2958"/>
              <a:ext cx="127" cy="127"/>
            </a:xfrm>
            <a:prstGeom prst="ellipse">
              <a:avLst/>
            </a:prstGeom>
            <a:solidFill>
              <a:schemeClr val="folHlink"/>
            </a:solidFill>
            <a:ln w="9525">
              <a:noFill/>
              <a:round/>
              <a:headEnd/>
              <a:tailEnd/>
            </a:ln>
            <a:effectLst/>
          </p:spPr>
          <p:txBody>
            <a:bodyPr wrap="none" anchor="ctr"/>
            <a:lstStyle/>
            <a:p>
              <a:endParaRPr lang="zh-CN" altLang="en-US"/>
            </a:p>
          </p:txBody>
        </p:sp>
        <p:sp>
          <p:nvSpPr>
            <p:cNvPr id="321573" name="Oval 37"/>
            <p:cNvSpPr>
              <a:spLocks noChangeArrowheads="1"/>
            </p:cNvSpPr>
            <p:nvPr/>
          </p:nvSpPr>
          <p:spPr bwMode="auto">
            <a:xfrm>
              <a:off x="5241" y="2958"/>
              <a:ext cx="127" cy="127"/>
            </a:xfrm>
            <a:prstGeom prst="ellipse">
              <a:avLst/>
            </a:prstGeom>
            <a:solidFill>
              <a:schemeClr val="folHlink"/>
            </a:solidFill>
            <a:ln w="9525">
              <a:noFill/>
              <a:round/>
              <a:headEnd/>
              <a:tailEnd/>
            </a:ln>
            <a:effectLst/>
          </p:spPr>
          <p:txBody>
            <a:bodyPr wrap="none" anchor="ctr"/>
            <a:lstStyle/>
            <a:p>
              <a:endParaRPr lang="zh-CN" altLang="en-US"/>
            </a:p>
          </p:txBody>
        </p:sp>
        <p:sp>
          <p:nvSpPr>
            <p:cNvPr id="321574" name="Oval 38"/>
            <p:cNvSpPr>
              <a:spLocks noChangeArrowheads="1"/>
            </p:cNvSpPr>
            <p:nvPr/>
          </p:nvSpPr>
          <p:spPr bwMode="auto">
            <a:xfrm>
              <a:off x="4883" y="3137"/>
              <a:ext cx="127" cy="127"/>
            </a:xfrm>
            <a:prstGeom prst="ellipse">
              <a:avLst/>
            </a:prstGeom>
            <a:solidFill>
              <a:schemeClr val="folHlink"/>
            </a:solidFill>
            <a:ln w="9525">
              <a:noFill/>
              <a:round/>
              <a:headEnd/>
              <a:tailEnd/>
            </a:ln>
            <a:effectLst/>
          </p:spPr>
          <p:txBody>
            <a:bodyPr wrap="none" anchor="ctr"/>
            <a:lstStyle/>
            <a:p>
              <a:endParaRPr lang="zh-CN" altLang="en-US"/>
            </a:p>
          </p:txBody>
        </p:sp>
        <p:sp>
          <p:nvSpPr>
            <p:cNvPr id="321575" name="Oval 39"/>
            <p:cNvSpPr>
              <a:spLocks noChangeArrowheads="1"/>
            </p:cNvSpPr>
            <p:nvPr/>
          </p:nvSpPr>
          <p:spPr bwMode="auto">
            <a:xfrm>
              <a:off x="5241" y="3137"/>
              <a:ext cx="127" cy="127"/>
            </a:xfrm>
            <a:prstGeom prst="ellipse">
              <a:avLst/>
            </a:prstGeom>
            <a:solidFill>
              <a:schemeClr val="folHlink"/>
            </a:solidFill>
            <a:ln w="9525">
              <a:noFill/>
              <a:round/>
              <a:headEnd/>
              <a:tailEnd/>
            </a:ln>
            <a:effectLst/>
          </p:spPr>
          <p:txBody>
            <a:bodyPr wrap="none" anchor="ctr"/>
            <a:lstStyle/>
            <a:p>
              <a:endParaRPr lang="zh-CN" altLang="en-US"/>
            </a:p>
          </p:txBody>
        </p:sp>
      </p:grpSp>
      <p:sp>
        <p:nvSpPr>
          <p:cNvPr id="321576"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1B0353D9-6005-4CB8-89BE-C304E4CF059E}" type="datetimeFigureOut">
              <a:rPr lang="zh-CN" altLang="en-US" smtClean="0"/>
              <a:pPr/>
              <a:t>2020-11-17</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EF982EF-7228-477C-B310-0BFD8485D8E8}"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1B0353D9-6005-4CB8-89BE-C304E4CF059E}" type="datetimeFigureOut">
              <a:rPr lang="zh-CN" altLang="en-US" smtClean="0"/>
              <a:pPr/>
              <a:t>2020-11-17</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EF982EF-7228-477C-B310-0BFD8485D8E8}"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1B0353D9-6005-4CB8-89BE-C304E4CF059E}" type="datetimeFigureOut">
              <a:rPr lang="zh-CN" altLang="en-US" smtClean="0"/>
              <a:pPr/>
              <a:t>2020-11-17</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EF982EF-7228-477C-B310-0BFD8485D8E8}"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1B0353D9-6005-4CB8-89BE-C304E4CF059E}" type="datetimeFigureOut">
              <a:rPr lang="zh-CN" altLang="en-US" smtClean="0"/>
              <a:pPr/>
              <a:t>2020-11-17</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EF982EF-7228-477C-B310-0BFD8485D8E8}"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1B0353D9-6005-4CB8-89BE-C304E4CF059E}" type="datetimeFigureOut">
              <a:rPr lang="zh-CN" altLang="en-US" smtClean="0"/>
              <a:pPr/>
              <a:t>2020-11-17</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3EF982EF-7228-477C-B310-0BFD8485D8E8}"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1B0353D9-6005-4CB8-89BE-C304E4CF059E}" type="datetimeFigureOut">
              <a:rPr lang="zh-CN" altLang="en-US" smtClean="0"/>
              <a:pPr/>
              <a:t>2020-11-17</a:t>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3EF982EF-7228-477C-B310-0BFD8485D8E8}"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1B0353D9-6005-4CB8-89BE-C304E4CF059E}" type="datetimeFigureOut">
              <a:rPr lang="zh-CN" altLang="en-US" smtClean="0"/>
              <a:pPr/>
              <a:t>2020-11-17</a:t>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3EF982EF-7228-477C-B310-0BFD8485D8E8}"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1B0353D9-6005-4CB8-89BE-C304E4CF059E}" type="datetimeFigureOut">
              <a:rPr lang="zh-CN" altLang="en-US" smtClean="0"/>
              <a:pPr/>
              <a:t>2020-11-17</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3EF982EF-7228-477C-B310-0BFD8485D8E8}"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1B0353D9-6005-4CB8-89BE-C304E4CF059E}" type="datetimeFigureOut">
              <a:rPr lang="zh-CN" altLang="en-US" smtClean="0"/>
              <a:pPr/>
              <a:t>2020-11-17</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3EF982EF-7228-477C-B310-0BFD8485D8E8}"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1B0353D9-6005-4CB8-89BE-C304E4CF059E}" type="datetimeFigureOut">
              <a:rPr lang="zh-CN" altLang="en-US" smtClean="0"/>
              <a:pPr/>
              <a:t>2020-11-17</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3EF982EF-7228-477C-B310-0BFD8485D8E8}"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0514" name="Line 2"/>
          <p:cNvSpPr>
            <a:spLocks noChangeShapeType="1"/>
          </p:cNvSpPr>
          <p:nvPr/>
        </p:nvSpPr>
        <p:spPr bwMode="auto">
          <a:xfrm>
            <a:off x="7962900" y="152400"/>
            <a:ext cx="0" cy="1524000"/>
          </a:xfrm>
          <a:prstGeom prst="line">
            <a:avLst/>
          </a:prstGeom>
          <a:noFill/>
          <a:ln w="9525">
            <a:solidFill>
              <a:schemeClr val="tx1"/>
            </a:solidFill>
            <a:round/>
            <a:headEnd/>
            <a:tailEnd/>
          </a:ln>
          <a:effectLst/>
        </p:spPr>
        <p:txBody>
          <a:bodyPr/>
          <a:lstStyle/>
          <a:p>
            <a:endParaRPr lang="zh-CN" altLang="en-US"/>
          </a:p>
        </p:txBody>
      </p:sp>
      <p:sp>
        <p:nvSpPr>
          <p:cNvPr id="320515" name="Rectangle 3"/>
          <p:cNvSpPr>
            <a:spLocks noGrp="1" noChangeArrowheads="1"/>
          </p:cNvSpPr>
          <p:nvPr>
            <p:ph type="title"/>
          </p:nvPr>
        </p:nvSpPr>
        <p:spPr bwMode="auto">
          <a:xfrm>
            <a:off x="457200" y="122238"/>
            <a:ext cx="7543800" cy="1295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320516" name="Rectangle 4"/>
          <p:cNvSpPr>
            <a:spLocks noGrp="1" noChangeArrowheads="1"/>
          </p:cNvSpPr>
          <p:nvPr>
            <p:ph type="body" idx="1"/>
          </p:nvPr>
        </p:nvSpPr>
        <p:spPr bwMode="auto">
          <a:xfrm>
            <a:off x="457200" y="1719263"/>
            <a:ext cx="8229600" cy="44116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20517"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fld id="{1B0353D9-6005-4CB8-89BE-C304E4CF059E}" type="datetimeFigureOut">
              <a:rPr lang="zh-CN" altLang="en-US" smtClean="0"/>
              <a:pPr/>
              <a:t>2020-11-17</a:t>
            </a:fld>
            <a:endParaRPr lang="zh-CN" altLang="en-US"/>
          </a:p>
        </p:txBody>
      </p:sp>
      <p:sp>
        <p:nvSpPr>
          <p:cNvPr id="320518"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endParaRPr lang="zh-CN" altLang="en-US"/>
          </a:p>
        </p:txBody>
      </p:sp>
      <p:sp>
        <p:nvSpPr>
          <p:cNvPr id="320519"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fld id="{3EF982EF-7228-477C-B310-0BFD8485D8E8}" type="slidenum">
              <a:rPr lang="zh-CN" altLang="en-US" smtClean="0"/>
              <a:pPr/>
              <a:t>‹#›</a:t>
            </a:fld>
            <a:endParaRPr lang="zh-CN" altLang="en-US"/>
          </a:p>
        </p:txBody>
      </p:sp>
      <p:grpSp>
        <p:nvGrpSpPr>
          <p:cNvPr id="2" name="Group 8"/>
          <p:cNvGrpSpPr>
            <a:grpSpLocks/>
          </p:cNvGrpSpPr>
          <p:nvPr/>
        </p:nvGrpSpPr>
        <p:grpSpPr bwMode="auto">
          <a:xfrm>
            <a:off x="8153400" y="152400"/>
            <a:ext cx="792163" cy="1295400"/>
            <a:chOff x="5136" y="960"/>
            <a:chExt cx="528" cy="864"/>
          </a:xfrm>
        </p:grpSpPr>
        <p:sp>
          <p:nvSpPr>
            <p:cNvPr id="320521" name="Oval 9"/>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320522" name="Oval 10"/>
            <p:cNvSpPr>
              <a:spLocks noChangeArrowheads="1"/>
            </p:cNvSpPr>
            <p:nvPr/>
          </p:nvSpPr>
          <p:spPr bwMode="auto">
            <a:xfrm>
              <a:off x="5248" y="960"/>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320523" name="Oval 11"/>
            <p:cNvSpPr>
              <a:spLocks noChangeArrowheads="1"/>
            </p:cNvSpPr>
            <p:nvPr/>
          </p:nvSpPr>
          <p:spPr bwMode="auto">
            <a:xfrm>
              <a:off x="5360" y="960"/>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320524" name="Oval 12"/>
            <p:cNvSpPr>
              <a:spLocks noChangeArrowheads="1"/>
            </p:cNvSpPr>
            <p:nvPr/>
          </p:nvSpPr>
          <p:spPr bwMode="auto">
            <a:xfrm>
              <a:off x="5136" y="1072"/>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320525" name="Oval 13"/>
            <p:cNvSpPr>
              <a:spLocks noChangeArrowheads="1"/>
            </p:cNvSpPr>
            <p:nvPr/>
          </p:nvSpPr>
          <p:spPr bwMode="auto">
            <a:xfrm>
              <a:off x="5248" y="1072"/>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320526" name="Oval 14"/>
            <p:cNvSpPr>
              <a:spLocks noChangeArrowheads="1"/>
            </p:cNvSpPr>
            <p:nvPr/>
          </p:nvSpPr>
          <p:spPr bwMode="auto">
            <a:xfrm>
              <a:off x="5360" y="1072"/>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320527" name="Oval 15"/>
            <p:cNvSpPr>
              <a:spLocks noChangeArrowheads="1"/>
            </p:cNvSpPr>
            <p:nvPr/>
          </p:nvSpPr>
          <p:spPr bwMode="auto">
            <a:xfrm>
              <a:off x="5472" y="1072"/>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320528" name="Oval 16"/>
            <p:cNvSpPr>
              <a:spLocks noChangeArrowheads="1"/>
            </p:cNvSpPr>
            <p:nvPr/>
          </p:nvSpPr>
          <p:spPr bwMode="auto">
            <a:xfrm>
              <a:off x="5136" y="1184"/>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320529" name="Oval 17"/>
            <p:cNvSpPr>
              <a:spLocks noChangeArrowheads="1"/>
            </p:cNvSpPr>
            <p:nvPr/>
          </p:nvSpPr>
          <p:spPr bwMode="auto">
            <a:xfrm>
              <a:off x="5248" y="1184"/>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320530" name="Oval 18"/>
            <p:cNvSpPr>
              <a:spLocks noChangeArrowheads="1"/>
            </p:cNvSpPr>
            <p:nvPr/>
          </p:nvSpPr>
          <p:spPr bwMode="auto">
            <a:xfrm>
              <a:off x="5360" y="1184"/>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320531" name="Oval 19"/>
            <p:cNvSpPr>
              <a:spLocks noChangeArrowheads="1"/>
            </p:cNvSpPr>
            <p:nvPr/>
          </p:nvSpPr>
          <p:spPr bwMode="auto">
            <a:xfrm>
              <a:off x="5472" y="1184"/>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320532" name="Oval 20"/>
            <p:cNvSpPr>
              <a:spLocks noChangeArrowheads="1"/>
            </p:cNvSpPr>
            <p:nvPr/>
          </p:nvSpPr>
          <p:spPr bwMode="auto">
            <a:xfrm>
              <a:off x="5584" y="1184"/>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320533" name="Oval 21"/>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320534" name="Oval 22"/>
            <p:cNvSpPr>
              <a:spLocks noChangeArrowheads="1"/>
            </p:cNvSpPr>
            <p:nvPr/>
          </p:nvSpPr>
          <p:spPr bwMode="auto">
            <a:xfrm>
              <a:off x="5248" y="1296"/>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320535" name="Oval 23"/>
            <p:cNvSpPr>
              <a:spLocks noChangeArrowheads="1"/>
            </p:cNvSpPr>
            <p:nvPr/>
          </p:nvSpPr>
          <p:spPr bwMode="auto">
            <a:xfrm>
              <a:off x="5360" y="1296"/>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320536" name="Oval 24"/>
            <p:cNvSpPr>
              <a:spLocks noChangeArrowheads="1"/>
            </p:cNvSpPr>
            <p:nvPr/>
          </p:nvSpPr>
          <p:spPr bwMode="auto">
            <a:xfrm>
              <a:off x="5472" y="1296"/>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320537" name="Oval 25"/>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320538" name="Oval 26"/>
            <p:cNvSpPr>
              <a:spLocks noChangeArrowheads="1"/>
            </p:cNvSpPr>
            <p:nvPr/>
          </p:nvSpPr>
          <p:spPr bwMode="auto">
            <a:xfrm>
              <a:off x="5248" y="1408"/>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320539" name="Oval 27"/>
            <p:cNvSpPr>
              <a:spLocks noChangeArrowheads="1"/>
            </p:cNvSpPr>
            <p:nvPr/>
          </p:nvSpPr>
          <p:spPr bwMode="auto">
            <a:xfrm>
              <a:off x="5360" y="1408"/>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320540" name="Oval 28"/>
            <p:cNvSpPr>
              <a:spLocks noChangeArrowheads="1"/>
            </p:cNvSpPr>
            <p:nvPr/>
          </p:nvSpPr>
          <p:spPr bwMode="auto">
            <a:xfrm>
              <a:off x="5472" y="1408"/>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320541" name="Oval 29"/>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endParaRPr lang="zh-CN" altLang="en-US"/>
            </a:p>
          </p:txBody>
        </p:sp>
        <p:sp>
          <p:nvSpPr>
            <p:cNvPr id="320542" name="Oval 30"/>
            <p:cNvSpPr>
              <a:spLocks noChangeArrowheads="1"/>
            </p:cNvSpPr>
            <p:nvPr/>
          </p:nvSpPr>
          <p:spPr bwMode="auto">
            <a:xfrm>
              <a:off x="5136" y="1520"/>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320543" name="Oval 31"/>
            <p:cNvSpPr>
              <a:spLocks noChangeArrowheads="1"/>
            </p:cNvSpPr>
            <p:nvPr/>
          </p:nvSpPr>
          <p:spPr bwMode="auto">
            <a:xfrm>
              <a:off x="5248" y="1520"/>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320544" name="Oval 32"/>
            <p:cNvSpPr>
              <a:spLocks noChangeArrowheads="1"/>
            </p:cNvSpPr>
            <p:nvPr/>
          </p:nvSpPr>
          <p:spPr bwMode="auto">
            <a:xfrm>
              <a:off x="5360" y="1520"/>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320545" name="Oval 33"/>
            <p:cNvSpPr>
              <a:spLocks noChangeArrowheads="1"/>
            </p:cNvSpPr>
            <p:nvPr/>
          </p:nvSpPr>
          <p:spPr bwMode="auto">
            <a:xfrm>
              <a:off x="5472" y="1520"/>
              <a:ext cx="80" cy="80"/>
            </a:xfrm>
            <a:prstGeom prst="ellipse">
              <a:avLst/>
            </a:prstGeom>
            <a:solidFill>
              <a:schemeClr val="folHlink"/>
            </a:solidFill>
            <a:ln w="9525">
              <a:noFill/>
              <a:round/>
              <a:headEnd/>
              <a:tailEnd/>
            </a:ln>
            <a:effectLst/>
          </p:spPr>
          <p:txBody>
            <a:bodyPr wrap="none" anchor="ctr"/>
            <a:lstStyle/>
            <a:p>
              <a:endParaRPr lang="zh-CN" altLang="en-US"/>
            </a:p>
          </p:txBody>
        </p:sp>
        <p:sp>
          <p:nvSpPr>
            <p:cNvPr id="320546" name="Oval 34"/>
            <p:cNvSpPr>
              <a:spLocks noChangeArrowheads="1"/>
            </p:cNvSpPr>
            <p:nvPr/>
          </p:nvSpPr>
          <p:spPr bwMode="auto">
            <a:xfrm>
              <a:off x="5136" y="1632"/>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320547" name="Oval 35"/>
            <p:cNvSpPr>
              <a:spLocks noChangeArrowheads="1"/>
            </p:cNvSpPr>
            <p:nvPr/>
          </p:nvSpPr>
          <p:spPr bwMode="auto">
            <a:xfrm>
              <a:off x="5248" y="1632"/>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320548" name="Oval 36"/>
            <p:cNvSpPr>
              <a:spLocks noChangeArrowheads="1"/>
            </p:cNvSpPr>
            <p:nvPr/>
          </p:nvSpPr>
          <p:spPr bwMode="auto">
            <a:xfrm>
              <a:off x="5360" y="1632"/>
              <a:ext cx="80" cy="80"/>
            </a:xfrm>
            <a:prstGeom prst="ellipse">
              <a:avLst/>
            </a:prstGeom>
            <a:solidFill>
              <a:schemeClr val="folHlink"/>
            </a:solidFill>
            <a:ln w="9525">
              <a:noFill/>
              <a:round/>
              <a:headEnd/>
              <a:tailEnd/>
            </a:ln>
            <a:effectLst/>
          </p:spPr>
          <p:txBody>
            <a:bodyPr wrap="none" anchor="ctr"/>
            <a:lstStyle/>
            <a:p>
              <a:endParaRPr lang="zh-CN" altLang="en-US"/>
            </a:p>
          </p:txBody>
        </p:sp>
        <p:sp>
          <p:nvSpPr>
            <p:cNvPr id="320549" name="Oval 37"/>
            <p:cNvSpPr>
              <a:spLocks noChangeArrowheads="1"/>
            </p:cNvSpPr>
            <p:nvPr/>
          </p:nvSpPr>
          <p:spPr bwMode="auto">
            <a:xfrm>
              <a:off x="5472" y="1632"/>
              <a:ext cx="80" cy="80"/>
            </a:xfrm>
            <a:prstGeom prst="ellipse">
              <a:avLst/>
            </a:prstGeom>
            <a:solidFill>
              <a:schemeClr val="folHlink"/>
            </a:solidFill>
            <a:ln w="9525">
              <a:noFill/>
              <a:round/>
              <a:headEnd/>
              <a:tailEnd/>
            </a:ln>
            <a:effectLst/>
          </p:spPr>
          <p:txBody>
            <a:bodyPr wrap="none" anchor="ctr"/>
            <a:lstStyle/>
            <a:p>
              <a:endParaRPr lang="zh-CN" altLang="en-US"/>
            </a:p>
          </p:txBody>
        </p:sp>
        <p:sp>
          <p:nvSpPr>
            <p:cNvPr id="320550" name="Oval 38"/>
            <p:cNvSpPr>
              <a:spLocks noChangeArrowheads="1"/>
            </p:cNvSpPr>
            <p:nvPr/>
          </p:nvSpPr>
          <p:spPr bwMode="auto">
            <a:xfrm>
              <a:off x="5248" y="1744"/>
              <a:ext cx="80" cy="80"/>
            </a:xfrm>
            <a:prstGeom prst="ellipse">
              <a:avLst/>
            </a:prstGeom>
            <a:solidFill>
              <a:schemeClr val="folHlink"/>
            </a:solidFill>
            <a:ln w="9525">
              <a:noFill/>
              <a:round/>
              <a:headEnd/>
              <a:tailEnd/>
            </a:ln>
            <a:effectLst/>
          </p:spPr>
          <p:txBody>
            <a:bodyPr wrap="none" anchor="ctr"/>
            <a:lstStyle/>
            <a:p>
              <a:endParaRPr lang="zh-CN" altLang="en-US"/>
            </a:p>
          </p:txBody>
        </p:sp>
        <p:sp>
          <p:nvSpPr>
            <p:cNvPr id="320551" name="Oval 39"/>
            <p:cNvSpPr>
              <a:spLocks noChangeArrowheads="1"/>
            </p:cNvSpPr>
            <p:nvPr/>
          </p:nvSpPr>
          <p:spPr bwMode="auto">
            <a:xfrm>
              <a:off x="5472" y="1744"/>
              <a:ext cx="80" cy="80"/>
            </a:xfrm>
            <a:prstGeom prst="ellipse">
              <a:avLst/>
            </a:prstGeom>
            <a:solidFill>
              <a:schemeClr val="folHlink"/>
            </a:solidFill>
            <a:ln w="9525">
              <a:noFill/>
              <a:round/>
              <a:headEnd/>
              <a:tailEnd/>
            </a:ln>
            <a:effectLst/>
          </p:spPr>
          <p:txBody>
            <a:bodyPr wrap="none" anchor="ctr"/>
            <a:lstStyle/>
            <a:p>
              <a:endParaRPr lang="zh-CN" alt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eaLnBrk="1" fontAlgn="base" hangingPunct="1">
        <a:spcBef>
          <a:spcPct val="0"/>
        </a:spcBef>
        <a:spcAft>
          <a:spcPct val="0"/>
        </a:spcAft>
        <a:defRPr sz="3900" b="1">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itchFamily="34" charset="0"/>
        </a:defRPr>
      </a:lvl2pPr>
      <a:lvl3pPr algn="l" rtl="0" eaLnBrk="1" fontAlgn="base" hangingPunct="1">
        <a:spcBef>
          <a:spcPct val="0"/>
        </a:spcBef>
        <a:spcAft>
          <a:spcPct val="0"/>
        </a:spcAft>
        <a:defRPr sz="3900" b="1">
          <a:solidFill>
            <a:schemeClr val="tx2"/>
          </a:solidFill>
          <a:latin typeface="Arial" pitchFamily="34" charset="0"/>
        </a:defRPr>
      </a:lvl3pPr>
      <a:lvl4pPr algn="l" rtl="0" eaLnBrk="1" fontAlgn="base" hangingPunct="1">
        <a:spcBef>
          <a:spcPct val="0"/>
        </a:spcBef>
        <a:spcAft>
          <a:spcPct val="0"/>
        </a:spcAft>
        <a:defRPr sz="3900" b="1">
          <a:solidFill>
            <a:schemeClr val="tx2"/>
          </a:solidFill>
          <a:latin typeface="Arial" pitchFamily="34" charset="0"/>
        </a:defRPr>
      </a:lvl4pPr>
      <a:lvl5pPr algn="l" rtl="0" eaLnBrk="1" fontAlgn="base" hangingPunct="1">
        <a:spcBef>
          <a:spcPct val="0"/>
        </a:spcBef>
        <a:spcAft>
          <a:spcPct val="0"/>
        </a:spcAft>
        <a:defRPr sz="3900" b="1">
          <a:solidFill>
            <a:schemeClr val="tx2"/>
          </a:solidFill>
          <a:latin typeface="Arial" pitchFamily="34" charset="0"/>
        </a:defRPr>
      </a:lvl5pPr>
      <a:lvl6pPr marL="457200" algn="l" rtl="0" eaLnBrk="1" fontAlgn="base" hangingPunct="1">
        <a:spcBef>
          <a:spcPct val="0"/>
        </a:spcBef>
        <a:spcAft>
          <a:spcPct val="0"/>
        </a:spcAft>
        <a:defRPr sz="3900" b="1">
          <a:solidFill>
            <a:schemeClr val="tx2"/>
          </a:solidFill>
          <a:latin typeface="Arial" pitchFamily="34" charset="0"/>
        </a:defRPr>
      </a:lvl6pPr>
      <a:lvl7pPr marL="914400" algn="l" rtl="0" eaLnBrk="1" fontAlgn="base" hangingPunct="1">
        <a:spcBef>
          <a:spcPct val="0"/>
        </a:spcBef>
        <a:spcAft>
          <a:spcPct val="0"/>
        </a:spcAft>
        <a:defRPr sz="3900" b="1">
          <a:solidFill>
            <a:schemeClr val="tx2"/>
          </a:solidFill>
          <a:latin typeface="Arial" pitchFamily="34" charset="0"/>
        </a:defRPr>
      </a:lvl7pPr>
      <a:lvl8pPr marL="1371600" algn="l" rtl="0" eaLnBrk="1" fontAlgn="base" hangingPunct="1">
        <a:spcBef>
          <a:spcPct val="0"/>
        </a:spcBef>
        <a:spcAft>
          <a:spcPct val="0"/>
        </a:spcAft>
        <a:defRPr sz="3900" b="1">
          <a:solidFill>
            <a:schemeClr val="tx2"/>
          </a:solidFill>
          <a:latin typeface="Arial" pitchFamily="34" charset="0"/>
        </a:defRPr>
      </a:lvl8pPr>
      <a:lvl9pPr marL="1828800" algn="l" rtl="0" eaLnBrk="1" fontAlgn="base" hangingPunct="1">
        <a:spcBef>
          <a:spcPct val="0"/>
        </a:spcBef>
        <a:spcAft>
          <a:spcPct val="0"/>
        </a:spcAft>
        <a:defRPr sz="3900" b="1">
          <a:solidFill>
            <a:schemeClr val="tx2"/>
          </a:solidFill>
          <a:latin typeface="Arial"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eaLnBrk="1" fontAlgn="base" hangingPunct="1">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eaLnBrk="1" fontAlgn="base" hangingPunct="1">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bb.ustc.edu.cn/" TargetMode="External"/><Relationship Id="rId2" Type="http://schemas.openxmlformats.org/officeDocument/2006/relationships/hyperlink" Target="https://www.wireshark.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Packet Capture with </a:t>
            </a:r>
            <a:r>
              <a:rPr lang="en-US" altLang="zh-CN" dirty="0" err="1" smtClean="0"/>
              <a:t>Pingplotter</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Preparation</a:t>
            </a:r>
            <a:endParaRPr lang="zh-CN" altLang="en-US" dirty="0"/>
          </a:p>
        </p:txBody>
      </p:sp>
      <p:sp>
        <p:nvSpPr>
          <p:cNvPr id="3" name="内容占位符 2"/>
          <p:cNvSpPr>
            <a:spLocks noGrp="1"/>
          </p:cNvSpPr>
          <p:nvPr>
            <p:ph idx="1"/>
          </p:nvPr>
        </p:nvSpPr>
        <p:spPr/>
        <p:txBody>
          <a:bodyPr/>
          <a:lstStyle/>
          <a:p>
            <a:r>
              <a:rPr lang="en-US" altLang="zh-CN" dirty="0" smtClean="0"/>
              <a:t>Install </a:t>
            </a:r>
            <a:r>
              <a:rPr lang="en-US" altLang="zh-CN" dirty="0" err="1" smtClean="0"/>
              <a:t>Wireshark</a:t>
            </a:r>
            <a:endParaRPr lang="en-US" altLang="zh-CN" dirty="0" smtClean="0"/>
          </a:p>
          <a:p>
            <a:pPr lvl="1"/>
            <a:r>
              <a:rPr lang="en-US" altLang="zh-CN" dirty="0" smtClean="0"/>
              <a:t>Freeware from </a:t>
            </a:r>
            <a:r>
              <a:rPr lang="en-US" altLang="zh-CN" dirty="0" smtClean="0">
                <a:hlinkClick r:id="rId2"/>
              </a:rPr>
              <a:t>https://www.wireshark.org/</a:t>
            </a:r>
            <a:endParaRPr lang="en-US" altLang="zh-CN" dirty="0" smtClean="0"/>
          </a:p>
          <a:p>
            <a:r>
              <a:rPr lang="en-US" altLang="zh-CN" dirty="0" smtClean="0"/>
              <a:t>Install </a:t>
            </a:r>
            <a:r>
              <a:rPr lang="en-US" altLang="zh-CN" dirty="0" err="1" smtClean="0"/>
              <a:t>Pingplotter</a:t>
            </a:r>
            <a:endParaRPr lang="en-US" altLang="zh-CN" dirty="0" smtClean="0"/>
          </a:p>
          <a:p>
            <a:pPr lvl="1"/>
            <a:r>
              <a:rPr lang="en-US" altLang="zh-CN" dirty="0" smtClean="0"/>
              <a:t>Download a copy from </a:t>
            </a:r>
            <a:r>
              <a:rPr lang="en-US" altLang="zh-CN" dirty="0" err="1" smtClean="0">
                <a:hlinkClick r:id="rId3"/>
              </a:rPr>
              <a:t>www.bb.ustc.edu.cn</a:t>
            </a:r>
            <a:endParaRPr lang="en-US" altLang="zh-CN" dirty="0" smtClean="0"/>
          </a:p>
          <a:p>
            <a:pPr lvl="2"/>
            <a:r>
              <a:rPr lang="en-US" altLang="zh-CN" dirty="0" smtClean="0"/>
              <a:t>14 days trial</a:t>
            </a:r>
            <a:endParaRPr lang="zh-CN" altLang="en-US" dirty="0" smtClean="0"/>
          </a:p>
          <a:p>
            <a:pPr lvl="1"/>
            <a:r>
              <a:rPr lang="en-US" altLang="zh-CN" dirty="0" smtClean="0"/>
              <a:t>You can </a:t>
            </a:r>
            <a:r>
              <a:rPr lang="en-US" altLang="zh-CN" dirty="0" smtClean="0"/>
              <a:t>use it to perform </a:t>
            </a:r>
            <a:r>
              <a:rPr lang="en-US" altLang="zh-CN" dirty="0" err="1" smtClean="0"/>
              <a:t>traceroute</a:t>
            </a:r>
            <a:r>
              <a:rPr lang="en-US" altLang="zh-CN" dirty="0" smtClean="0"/>
              <a:t>, and configure things like packet size, transfer interval, etc.</a:t>
            </a:r>
          </a:p>
          <a:p>
            <a:pPr lvl="1"/>
            <a:r>
              <a:rPr lang="en-US" altLang="zh-CN" dirty="0" smtClean="0"/>
              <a:t>Graphic output for network metrics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Preparation</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395536" y="1772816"/>
            <a:ext cx="7880350" cy="4756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Packet Capture</a:t>
            </a:r>
            <a:endParaRPr lang="zh-CN" altLang="en-US" dirty="0"/>
          </a:p>
        </p:txBody>
      </p:sp>
      <p:sp>
        <p:nvSpPr>
          <p:cNvPr id="3" name="内容占位符 2"/>
          <p:cNvSpPr>
            <a:spLocks noGrp="1"/>
          </p:cNvSpPr>
          <p:nvPr>
            <p:ph idx="1"/>
          </p:nvPr>
        </p:nvSpPr>
        <p:spPr/>
        <p:txBody>
          <a:bodyPr/>
          <a:lstStyle/>
          <a:p>
            <a:r>
              <a:rPr lang="en-US" altLang="zh-CN" sz="2800" dirty="0" smtClean="0"/>
              <a:t>Set packet size as 3000 bytes</a:t>
            </a:r>
          </a:p>
          <a:p>
            <a:pPr lvl="1"/>
            <a:r>
              <a:rPr lang="en-US" altLang="zh-CN" sz="2400" dirty="0" err="1" smtClean="0"/>
              <a:t>Menu</a:t>
            </a:r>
            <a:r>
              <a:rPr lang="en-US" altLang="zh-CN" sz="2400" dirty="0" err="1" smtClean="0">
                <a:sym typeface="Wingdings" pitchFamily="2" charset="2"/>
              </a:rPr>
              <a:t></a:t>
            </a:r>
            <a:r>
              <a:rPr lang="en-US" altLang="zh-CN" sz="2400" dirty="0" err="1" smtClean="0"/>
              <a:t>edit</a:t>
            </a:r>
            <a:r>
              <a:rPr lang="en-US" altLang="zh-CN" sz="2400" dirty="0" err="1" smtClean="0">
                <a:sym typeface="Wingdings" pitchFamily="2" charset="2"/>
              </a:rPr>
              <a:t></a:t>
            </a:r>
            <a:r>
              <a:rPr lang="en-US" altLang="zh-CN" sz="2400" dirty="0" err="1" smtClean="0"/>
              <a:t>options</a:t>
            </a:r>
            <a:endParaRPr lang="en-US" altLang="zh-CN" sz="2400" dirty="0" smtClean="0"/>
          </a:p>
          <a:p>
            <a:r>
              <a:rPr lang="en-US" altLang="zh-CN" sz="2800" dirty="0" smtClean="0"/>
              <a:t>Keep “Allow packet fragmentation” checked </a:t>
            </a:r>
          </a:p>
          <a:p>
            <a:endParaRPr lang="en-US" altLang="zh-CN" sz="2800" dirty="0"/>
          </a:p>
          <a:p>
            <a:endParaRPr lang="en-US" altLang="zh-CN" sz="2800" dirty="0" smtClean="0"/>
          </a:p>
          <a:p>
            <a:endParaRPr lang="en-US" altLang="zh-CN" sz="2800" dirty="0"/>
          </a:p>
          <a:p>
            <a:endParaRPr lang="en-US" altLang="zh-CN" sz="2800" dirty="0" smtClean="0"/>
          </a:p>
        </p:txBody>
      </p:sp>
      <p:pic>
        <p:nvPicPr>
          <p:cNvPr id="2050" name="Picture 2"/>
          <p:cNvPicPr>
            <a:picLocks noChangeAspect="1" noChangeArrowheads="1"/>
          </p:cNvPicPr>
          <p:nvPr/>
        </p:nvPicPr>
        <p:blipFill>
          <a:blip r:embed="rId2" cstate="print"/>
          <a:srcRect/>
          <a:stretch>
            <a:fillRect/>
          </a:stretch>
        </p:blipFill>
        <p:spPr bwMode="auto">
          <a:xfrm>
            <a:off x="2483768" y="3429000"/>
            <a:ext cx="5697637" cy="2167018"/>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Packet Capture</a:t>
            </a:r>
            <a:endParaRPr lang="zh-CN" altLang="en-US" dirty="0"/>
          </a:p>
        </p:txBody>
      </p:sp>
      <p:sp>
        <p:nvSpPr>
          <p:cNvPr id="3" name="内容占位符 2"/>
          <p:cNvSpPr>
            <a:spLocks noGrp="1"/>
          </p:cNvSpPr>
          <p:nvPr>
            <p:ph idx="1"/>
          </p:nvPr>
        </p:nvSpPr>
        <p:spPr/>
        <p:txBody>
          <a:bodyPr/>
          <a:lstStyle/>
          <a:p>
            <a:r>
              <a:rPr lang="en-US" altLang="zh-CN" sz="3200" dirty="0" err="1" smtClean="0"/>
              <a:t>Traceroute</a:t>
            </a:r>
            <a:r>
              <a:rPr lang="zh-CN" altLang="en-US" sz="3200" dirty="0" smtClean="0"/>
              <a:t> </a:t>
            </a:r>
            <a:r>
              <a:rPr lang="en-US" altLang="zh-CN" sz="3200" dirty="0" smtClean="0"/>
              <a:t>to </a:t>
            </a:r>
            <a:r>
              <a:rPr lang="en-US" altLang="zh-CN" sz="3200" dirty="0" err="1" smtClean="0"/>
              <a:t>gaia.cs.umass.edu</a:t>
            </a:r>
            <a:r>
              <a:rPr lang="en-US" altLang="zh-CN" sz="3200" dirty="0" smtClean="0"/>
              <a:t>, stop when the count is 3 or 4. </a:t>
            </a:r>
          </a:p>
          <a:p>
            <a:r>
              <a:rPr lang="en-US" altLang="zh-CN" sz="3200" dirty="0" smtClean="0"/>
              <a:t>Meanwhile, capture the packets with </a:t>
            </a:r>
            <a:r>
              <a:rPr lang="en-US" altLang="zh-CN" sz="3200" dirty="0" err="1" smtClean="0"/>
              <a:t>wireshark</a:t>
            </a:r>
            <a:endParaRPr lang="en-US" altLang="zh-CN" sz="3200" dirty="0" smtClean="0"/>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Questions</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a:pPr>
            <a:r>
              <a:rPr lang="en-US" altLang="zh-CN" sz="2600" dirty="0" smtClean="0"/>
              <a:t>Find the first ICMP Echo Request packet that has TTL=1, is this packet being fragmented? If yes, how many fragments?</a:t>
            </a:r>
          </a:p>
          <a:p>
            <a:pPr marL="514350" indent="-514350">
              <a:buFont typeface="+mj-lt"/>
              <a:buAutoNum type="arabicPeriod"/>
            </a:pPr>
            <a:r>
              <a:rPr lang="en-US" altLang="zh-CN" sz="2600" dirty="0" smtClean="0"/>
              <a:t>How the packed is fragmented and resembled? For each fragment, how to tell if it is the last fragment, and how many bytes are contained in each fragment? Print the packets and answer by highlighting the relevant fields.</a:t>
            </a:r>
          </a:p>
          <a:p>
            <a:pPr marL="514350" indent="-514350">
              <a:buFont typeface="+mj-lt"/>
              <a:buAutoNum type="arabicPeriod"/>
            </a:pPr>
            <a:r>
              <a:rPr lang="en-US" altLang="zh-CN" sz="2600" dirty="0" smtClean="0"/>
              <a:t>What packet is returned from the router when TTL expires? What is contained in the payload of the packet?</a:t>
            </a:r>
          </a:p>
          <a:p>
            <a:pPr lvl="1"/>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Questions</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startAt="4"/>
            </a:pPr>
            <a:r>
              <a:rPr lang="en-US" altLang="zh-CN" dirty="0" smtClean="0"/>
              <a:t>Which link crosses the Pacific, give the router addresses at the two ends of the link. Explained your reason.</a:t>
            </a:r>
          </a:p>
          <a:p>
            <a:pPr marL="514350" indent="-514350">
              <a:buFont typeface="+mj-lt"/>
              <a:buAutoNum type="arabicPeriod" startAt="4"/>
            </a:pPr>
            <a:r>
              <a:rPr lang="en-US" altLang="zh-CN" dirty="0" smtClean="0"/>
              <a:t>How long is the trans-Pacific link? (given that a bit transmits 2*10^8 m/s in fiber).</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Submission</a:t>
            </a:r>
            <a:endParaRPr lang="zh-CN" altLang="en-US" dirty="0"/>
          </a:p>
        </p:txBody>
      </p:sp>
      <p:sp>
        <p:nvSpPr>
          <p:cNvPr id="3" name="内容占位符 2"/>
          <p:cNvSpPr>
            <a:spLocks noGrp="1"/>
          </p:cNvSpPr>
          <p:nvPr>
            <p:ph idx="1"/>
          </p:nvPr>
        </p:nvSpPr>
        <p:spPr/>
        <p:txBody>
          <a:bodyPr/>
          <a:lstStyle/>
          <a:p>
            <a:r>
              <a:rPr lang="en-US" altLang="zh-CN" dirty="0" smtClean="0"/>
              <a:t>Submit to </a:t>
            </a:r>
            <a:r>
              <a:rPr lang="en-US" altLang="zh-CN" dirty="0" err="1" smtClean="0"/>
              <a:t>bb.ustc.edu.cn</a:t>
            </a:r>
            <a:endParaRPr lang="en-US" altLang="zh-CN" dirty="0" smtClean="0"/>
          </a:p>
          <a:p>
            <a:pPr marL="858837" lvl="1" indent="-514350">
              <a:buFont typeface="+mj-lt"/>
              <a:buAutoNum type="arabicPeriod"/>
            </a:pPr>
            <a:r>
              <a:rPr lang="en-US" altLang="zh-CN" dirty="0" smtClean="0"/>
              <a:t>The packet trace you have captured.</a:t>
            </a:r>
          </a:p>
          <a:p>
            <a:pPr marL="858837" lvl="1" indent="-514350">
              <a:buFont typeface="+mj-lt"/>
              <a:buAutoNum type="arabicPeriod"/>
            </a:pPr>
            <a:r>
              <a:rPr lang="en-US" altLang="zh-CN" dirty="0" smtClean="0"/>
              <a:t>Your answers to the questions.</a:t>
            </a:r>
            <a:endParaRPr lang="zh-CN" altLang="en-US" dirty="0"/>
          </a:p>
        </p:txBody>
      </p:sp>
    </p:spTree>
  </p:cSld>
  <p:clrMapOvr>
    <a:masterClrMapping/>
  </p:clrMapOvr>
</p:sld>
</file>

<file path=ppt/theme/theme1.xml><?xml version="1.0" encoding="utf-8"?>
<a:theme xmlns:a="http://schemas.openxmlformats.org/drawingml/2006/main" name="Network">
  <a:themeElements>
    <a:clrScheme name="Office 主题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主题">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Office 主题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Office 主题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Office 主题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Office 主题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Office 主题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Office 主题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Office 主题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Office 主题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Office 主题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Network</Template>
  <TotalTime>130</TotalTime>
  <Words>238</Words>
  <Application>Microsoft Office PowerPoint</Application>
  <PresentationFormat>全屏显示(4:3)</PresentationFormat>
  <Paragraphs>30</Paragraphs>
  <Slides>8</Slides>
  <Notes>0</Notes>
  <HiddenSlides>0</HiddenSlides>
  <MMClips>0</MMClips>
  <ScaleCrop>false</ScaleCrop>
  <HeadingPairs>
    <vt:vector size="4" baseType="variant">
      <vt:variant>
        <vt:lpstr>主题</vt:lpstr>
      </vt:variant>
      <vt:variant>
        <vt:i4>1</vt:i4>
      </vt:variant>
      <vt:variant>
        <vt:lpstr>幻灯片标题</vt:lpstr>
      </vt:variant>
      <vt:variant>
        <vt:i4>8</vt:i4>
      </vt:variant>
    </vt:vector>
  </HeadingPairs>
  <TitlesOfParts>
    <vt:vector size="9" baseType="lpstr">
      <vt:lpstr>Network</vt:lpstr>
      <vt:lpstr>Packet Capture with Pingplotter</vt:lpstr>
      <vt:lpstr>Preparation</vt:lpstr>
      <vt:lpstr>Preparation</vt:lpstr>
      <vt:lpstr>Packet Capture</vt:lpstr>
      <vt:lpstr>Packet Capture</vt:lpstr>
      <vt:lpstr>Questions</vt:lpstr>
      <vt:lpstr>Questions</vt:lpstr>
      <vt:lpstr>Submission</vt:lpstr>
    </vt:vector>
  </TitlesOfParts>
  <Company>微软中国</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抓包分析802.11</dc:title>
  <dc:creator>NTKO</dc:creator>
  <cp:lastModifiedBy>NTKO</cp:lastModifiedBy>
  <cp:revision>8</cp:revision>
  <dcterms:created xsi:type="dcterms:W3CDTF">2020-09-12T08:46:28Z</dcterms:created>
  <dcterms:modified xsi:type="dcterms:W3CDTF">2020-11-17T11:42:52Z</dcterms:modified>
</cp:coreProperties>
</file>