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1"/>
    <a:srgbClr val="D2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9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8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1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19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4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C0BA-18E0-404D-A43C-A757E311EE46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1072-BDCD-4C64-8703-A5B73DC74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3945" y="426027"/>
            <a:ext cx="9112828" cy="5766944"/>
            <a:chOff x="1433945" y="426027"/>
            <a:chExt cx="9112828" cy="5766944"/>
          </a:xfrm>
        </p:grpSpPr>
        <p:sp>
          <p:nvSpPr>
            <p:cNvPr id="12" name="Rounded Rectangle 11"/>
            <p:cNvSpPr/>
            <p:nvPr/>
          </p:nvSpPr>
          <p:spPr>
            <a:xfrm>
              <a:off x="1433945" y="426027"/>
              <a:ext cx="9112828" cy="570460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92" r="17118"/>
            <a:stretch/>
          </p:blipFill>
          <p:spPr bwMode="auto">
            <a:xfrm>
              <a:off x="2005445" y="654627"/>
              <a:ext cx="7803573" cy="4759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 rot="20131161">
              <a:off x="3429593" y="2823663"/>
              <a:ext cx="2706180" cy="1258119"/>
            </a:xfrm>
            <a:prstGeom prst="ellipse">
              <a:avLst/>
            </a:prstGeom>
            <a:solidFill>
              <a:srgbClr val="CC0001"/>
            </a:solidFill>
            <a:ln>
              <a:noFill/>
            </a:ln>
            <a:effectLst>
              <a:glow rad="838200">
                <a:schemeClr val="tx1">
                  <a:alpha val="72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 rot="20498858">
              <a:off x="3223103" y="2195413"/>
              <a:ext cx="2699986" cy="1617158"/>
            </a:xfrm>
            <a:prstGeom prst="ellipse">
              <a:avLst/>
            </a:prstGeom>
            <a:gradFill flip="none" rotWithShape="1">
              <a:gsLst>
                <a:gs pos="0">
                  <a:srgbClr val="CC0001">
                    <a:shade val="30000"/>
                    <a:satMod val="115000"/>
                  </a:srgbClr>
                </a:gs>
                <a:gs pos="50000">
                  <a:srgbClr val="CC0001">
                    <a:shade val="67500"/>
                    <a:satMod val="115000"/>
                  </a:srgbClr>
                </a:gs>
                <a:gs pos="100000">
                  <a:srgbClr val="CC0001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 rot="17303836">
              <a:off x="2812344" y="2712518"/>
              <a:ext cx="2143326" cy="1072006"/>
            </a:xfrm>
            <a:prstGeom prst="ellipse">
              <a:avLst/>
            </a:prstGeom>
            <a:solidFill>
              <a:srgbClr val="CC0001"/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outerShdw blurRad="12700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 rot="20498858">
              <a:off x="3429584" y="3337613"/>
              <a:ext cx="2075393" cy="914699"/>
            </a:xfrm>
            <a:prstGeom prst="ellipse">
              <a:avLst/>
            </a:prstGeom>
            <a:solidFill>
              <a:srgbClr val="CC0001"/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outerShdw blurRad="50800" dist="50800" dir="6840000" sx="200000" sy="2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lum bright="100000" contrast="-70000"/>
            </a:blip>
            <a:srcRect l="30911" t="36494" r="8647" b="34159"/>
            <a:stretch/>
          </p:blipFill>
          <p:spPr>
            <a:xfrm rot="20412532">
              <a:off x="3262358" y="2836240"/>
              <a:ext cx="2783551" cy="570658"/>
            </a:xfrm>
            <a:prstGeom prst="rect">
              <a:avLst/>
            </a:prstGeom>
          </p:spPr>
        </p:pic>
        <p:pic>
          <p:nvPicPr>
            <p:cNvPr id="11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500" b="70000" l="28200" r="49600">
                          <a14:foregroundMark x1="36200" y1="57500" x2="42800" y2="49500"/>
                          <a14:foregroundMark x1="47800" y1="45000" x2="47800" y2="45000"/>
                          <a14:foregroundMark x1="49600" y1="43500" x2="49600" y2="43500"/>
                          <a14:foregroundMark x1="28800" y1="68500" x2="28800" y2="68500"/>
                          <a14:backgroundMark x1="39200" y1="62000" x2="39200" y2="62000"/>
                          <a14:backgroundMark x1="40400" y1="56500" x2="35400" y2="64000"/>
                          <a14:backgroundMark x1="40200" y1="56500" x2="38000" y2="58500"/>
                          <a14:backgroundMark x1="44000" y1="41500" x2="44000" y2="41500"/>
                          <a14:backgroundMark x1="46200" y1="39500" x2="48400" y2="41000"/>
                          <a14:backgroundMark x1="45000" y1="41500" x2="43000" y2="41000"/>
                          <a14:backgroundMark x1="40000" y1="46000" x2="33400" y2="48000"/>
                          <a14:backgroundMark x1="44800" y1="44500" x2="49400" y2="40000"/>
                          <a14:backgroundMark x1="35600" y1="55000" x2="41400" y2="47500"/>
                          <a14:backgroundMark x1="36600" y1="61000" x2="41000" y2="54000"/>
                          <a14:backgroundMark x1="37600" y1="58500" x2="40200" y2="5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53" t="33871" r="48260" b="25615"/>
            <a:stretch/>
          </p:blipFill>
          <p:spPr bwMode="auto">
            <a:xfrm rot="390468">
              <a:off x="3111329" y="2437676"/>
              <a:ext cx="3091862" cy="192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22816" y="4623311"/>
              <a:ext cx="7772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lgerian" panose="04020705040A02060702" pitchFamily="82" charset="0"/>
                </a:rPr>
                <a:t>For Broadband That’s as Fast as a Dead </a:t>
              </a:r>
              <a:r>
                <a:rPr lang="en-GB" sz="3200" dirty="0">
                  <a:latin typeface="Algerian" panose="04020705040A02060702" pitchFamily="82" charset="0"/>
                </a:rPr>
                <a:t>R</a:t>
              </a:r>
              <a:r>
                <a:rPr lang="en-GB" sz="3200" dirty="0" smtClean="0">
                  <a:latin typeface="Algerian" panose="04020705040A02060702" pitchFamily="82" charset="0"/>
                </a:rPr>
                <a:t>at </a:t>
              </a:r>
              <a:r>
                <a:rPr lang="en-GB" sz="3200" dirty="0">
                  <a:latin typeface="Algerian" panose="04020705040A02060702" pitchFamily="82" charset="0"/>
                </a:rPr>
                <a:t>T</a:t>
              </a:r>
              <a:r>
                <a:rPr lang="en-GB" sz="3200" dirty="0" smtClean="0">
                  <a:latin typeface="Algerian" panose="04020705040A02060702" pitchFamily="82" charset="0"/>
                </a:rPr>
                <a:t>ravelling Down a </a:t>
              </a:r>
              <a:r>
                <a:rPr lang="en-GB" sz="3200" dirty="0">
                  <a:latin typeface="Algerian" panose="04020705040A02060702" pitchFamily="82" charset="0"/>
                </a:rPr>
                <a:t>G</a:t>
              </a:r>
              <a:r>
                <a:rPr lang="en-GB" sz="3200" dirty="0" smtClean="0">
                  <a:latin typeface="Algerian" panose="04020705040A02060702" pitchFamily="82" charset="0"/>
                </a:rPr>
                <a:t>utter</a:t>
              </a:r>
              <a:endParaRPr lang="en-GB" sz="3200" dirty="0">
                <a:latin typeface="Algerian" panose="04020705040A02060702" pitchFamily="8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20613" y="463612"/>
              <a:ext cx="71753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dirty="0" smtClean="0">
                  <a:latin typeface="Algerian" panose="04020705040A02060702" pitchFamily="82" charset="0"/>
                </a:rPr>
                <a:t>Proudly Sponsored by </a:t>
              </a:r>
              <a:endParaRPr lang="en-GB" sz="4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77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>Aspire-igen Group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Forest Gosling</dc:creator>
  <cp:lastModifiedBy>Forest Gosling</cp:lastModifiedBy>
  <cp:revision>3</cp:revision>
  <dcterms:created xsi:type="dcterms:W3CDTF">2022-05-13T08:55:11Z</dcterms:created>
  <dcterms:modified xsi:type="dcterms:W3CDTF">2022-05-13T09:05:52Z</dcterms:modified>
</cp:coreProperties>
</file>