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11418" r:id="rId4"/>
    <p:sldId id="8515" r:id="rId5"/>
    <p:sldId id="11419" r:id="rId6"/>
    <p:sldId id="11423" r:id="rId7"/>
    <p:sldId id="11421" r:id="rId8"/>
    <p:sldId id="11420" r:id="rId9"/>
    <p:sldId id="11422" r:id="rId10"/>
    <p:sldId id="8537" r:id="rId11"/>
    <p:sldId id="11433" r:id="rId12"/>
    <p:sldId id="11426" r:id="rId13"/>
    <p:sldId id="11427" r:id="rId14"/>
    <p:sldId id="11428" r:id="rId15"/>
    <p:sldId id="11430" r:id="rId16"/>
    <p:sldId id="11429" r:id="rId17"/>
    <p:sldId id="11431" r:id="rId18"/>
    <p:sldId id="11432" r:id="rId19"/>
    <p:sldId id="26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D37979"/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17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83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5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2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46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89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6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1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18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94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5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9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3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10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8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0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5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0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1AD0A35-4E7D-46F0-89F4-7CCA7149521C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EDA2F4F4-D215-442C-A104-E6B3E54A1C59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C8293A7C-7D93-40E5-BB93-00F2D8759A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1513345F-452C-47FE-ABA9-16484191B922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E190C8-9988-4AFE-A23F-C0984474C509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6C68E19-D75F-43FD-8715-3EE474432C2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CDE7B1D-8A9D-4AC4-9005-9E418C591089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53305A9-0AAF-4628-A1DC-3B8976FFB12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2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  <a:pPr/>
              <a:t>2020/11/25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4588000" y="1572241"/>
            <a:ext cx="6994222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商品销售管理系统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BBDCFA-5568-4546-9CC4-61947A8A0711}"/>
              </a:ext>
            </a:extLst>
          </p:cNvPr>
          <p:cNvSpPr txBox="1"/>
          <p:nvPr/>
        </p:nvSpPr>
        <p:spPr>
          <a:xfrm>
            <a:off x="4718943" y="3586087"/>
            <a:ext cx="6456298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14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</p:txBody>
      </p:sp>
      <p:sp>
        <p:nvSpPr>
          <p:cNvPr id="31" name="矩形 259">
            <a:extLst>
              <a:ext uri="{FF2B5EF4-FFF2-40B4-BE49-F238E27FC236}">
                <a16:creationId xmlns:a16="http://schemas.microsoft.com/office/drawing/2014/main" id="{C8D9B928-4DE2-4EE2-BD62-44A95175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768" y="2795538"/>
            <a:ext cx="33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en-US" altLang="zh-CN" sz="14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|17</a:t>
            </a:r>
            <a:r>
              <a:rPr lang="zh-CN" altLang="en-US" sz="14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计科</a:t>
            </a:r>
            <a:r>
              <a:rPr lang="en-US" altLang="zh-CN" sz="14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3|</a:t>
            </a:r>
            <a:r>
              <a:rPr lang="zh-CN" altLang="en-US" sz="14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梁梦雨</a:t>
            </a:r>
            <a:r>
              <a:rPr lang="en-US" altLang="zh-CN" sz="1400" cap="all" spc="788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设计师MC：ID 29795607库_文本框 3">
            <a:extLst>
              <a:ext uri="{FF2B5EF4-FFF2-40B4-BE49-F238E27FC236}">
                <a16:creationId xmlns:a16="http://schemas.microsoft.com/office/drawing/2014/main" id="{F28DAC6E-EBD8-4698-B796-9981CA5805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68980" y="526702"/>
            <a:ext cx="5654040" cy="530997"/>
          </a:xfrm>
          <a:prstGeom prst="rect">
            <a:avLst/>
          </a:prstGeom>
          <a:noFill/>
        </p:spPr>
        <p:txBody>
          <a:bodyPr wrap="none" anchor="t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用户登录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EE3213-DACA-4413-A589-42C20CBFF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70" y="1257059"/>
            <a:ext cx="9149660" cy="507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设计师MC：ID 29795607库_文本框 3">
            <a:extLst>
              <a:ext uri="{FF2B5EF4-FFF2-40B4-BE49-F238E27FC236}">
                <a16:creationId xmlns:a16="http://schemas.microsoft.com/office/drawing/2014/main" id="{F28DAC6E-EBD8-4698-B796-9981CA5805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68980" y="526702"/>
            <a:ext cx="5654040" cy="530997"/>
          </a:xfrm>
          <a:prstGeom prst="rect">
            <a:avLst/>
          </a:prstGeom>
          <a:noFill/>
        </p:spPr>
        <p:txBody>
          <a:bodyPr wrap="none" anchor="t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323B2-D390-4740-A481-7697D4410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60" y="1783761"/>
            <a:ext cx="8955391" cy="4281137"/>
          </a:xfrm>
          <a:prstGeom prst="rect">
            <a:avLst/>
          </a:prstGeom>
        </p:spPr>
      </p:pic>
      <p:sp>
        <p:nvSpPr>
          <p:cNvPr id="6" name="Rectangle 30">
            <a:extLst>
              <a:ext uri="{FF2B5EF4-FFF2-40B4-BE49-F238E27FC236}">
                <a16:creationId xmlns:a16="http://schemas.microsoft.com/office/drawing/2014/main" id="{9649F4CE-96D3-48CF-A6FA-19849F491D4B}"/>
              </a:ext>
            </a:extLst>
          </p:cNvPr>
          <p:cNvSpPr/>
          <p:nvPr/>
        </p:nvSpPr>
        <p:spPr>
          <a:xfrm>
            <a:off x="9542551" y="2333261"/>
            <a:ext cx="2766815" cy="408213"/>
          </a:xfrm>
          <a:prstGeom prst="rect">
            <a:avLst/>
          </a:prstGeom>
        </p:spPr>
        <p:txBody>
          <a:bodyPr wrap="square" lIns="191941" tIns="0" rIns="191941" bIns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没有权限无法进入其他页面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3F78C8-D544-4967-B5D7-8469C0DEB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14" y="1067876"/>
            <a:ext cx="3767289" cy="10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设计师MC：ID 29795607库_文本框 3">
            <a:extLst>
              <a:ext uri="{FF2B5EF4-FFF2-40B4-BE49-F238E27FC236}">
                <a16:creationId xmlns:a16="http://schemas.microsoft.com/office/drawing/2014/main" id="{F28DAC6E-EBD8-4698-B796-9981CA5805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68980" y="526702"/>
            <a:ext cx="5654040" cy="530997"/>
          </a:xfrm>
          <a:prstGeom prst="rect">
            <a:avLst/>
          </a:prstGeom>
          <a:noFill/>
        </p:spPr>
        <p:txBody>
          <a:bodyPr wrap="none" anchor="t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商品销售页面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FE0146-F0FC-4DC0-844F-9550EE6E4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81" y="1141941"/>
            <a:ext cx="8330638" cy="45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设计师MC：ID 29795607库_文本框 3">
            <a:extLst>
              <a:ext uri="{FF2B5EF4-FFF2-40B4-BE49-F238E27FC236}">
                <a16:creationId xmlns:a16="http://schemas.microsoft.com/office/drawing/2014/main" id="{F28DAC6E-EBD8-4698-B796-9981CA5805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68980" y="526702"/>
            <a:ext cx="5654040" cy="530997"/>
          </a:xfrm>
          <a:prstGeom prst="rect">
            <a:avLst/>
          </a:prstGeom>
          <a:noFill/>
        </p:spPr>
        <p:txBody>
          <a:bodyPr wrap="none" anchor="t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购物车页面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BDC20E-4191-4227-87D5-37A67E77B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" y="1534977"/>
            <a:ext cx="8619642" cy="47963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42A69E-DC6F-4086-BACD-6B3E16AE4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707" y="792200"/>
            <a:ext cx="3908054" cy="1097611"/>
          </a:xfrm>
          <a:prstGeom prst="rect">
            <a:avLst/>
          </a:prstGeom>
        </p:spPr>
      </p:pic>
      <p:sp>
        <p:nvSpPr>
          <p:cNvPr id="8" name="Rectangle 30">
            <a:extLst>
              <a:ext uri="{FF2B5EF4-FFF2-40B4-BE49-F238E27FC236}">
                <a16:creationId xmlns:a16="http://schemas.microsoft.com/office/drawing/2014/main" id="{13A2A1EB-9728-4233-9A03-AD9074178791}"/>
              </a:ext>
            </a:extLst>
          </p:cNvPr>
          <p:cNvSpPr/>
          <p:nvPr/>
        </p:nvSpPr>
        <p:spPr>
          <a:xfrm>
            <a:off x="9549593" y="2045738"/>
            <a:ext cx="2204207" cy="535846"/>
          </a:xfrm>
          <a:prstGeom prst="rect">
            <a:avLst/>
          </a:prstGeom>
        </p:spPr>
        <p:txBody>
          <a:bodyPr wrap="square" lIns="191941" tIns="0" rIns="191941" bIns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点击结算后出现弹框进行确认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2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设计师MC：ID 29795607库_文本框 3">
            <a:extLst>
              <a:ext uri="{FF2B5EF4-FFF2-40B4-BE49-F238E27FC236}">
                <a16:creationId xmlns:a16="http://schemas.microsoft.com/office/drawing/2014/main" id="{F28DAC6E-EBD8-4698-B796-9981CA5805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68980" y="526702"/>
            <a:ext cx="5654040" cy="530997"/>
          </a:xfrm>
          <a:prstGeom prst="rect">
            <a:avLst/>
          </a:prstGeom>
          <a:noFill/>
        </p:spPr>
        <p:txBody>
          <a:bodyPr wrap="none" anchor="t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销售记录页面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279028-CF7F-42AD-84C1-8BFAB45F1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2" y="1348142"/>
            <a:ext cx="8812770" cy="41617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D4AA5A-68BD-4D96-A31E-11D63A00E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10" y="1147402"/>
            <a:ext cx="1904217" cy="1929881"/>
          </a:xfrm>
          <a:prstGeom prst="rect">
            <a:avLst/>
          </a:prstGeom>
        </p:spPr>
      </p:pic>
      <p:sp>
        <p:nvSpPr>
          <p:cNvPr id="10" name="Rectangle 30">
            <a:extLst>
              <a:ext uri="{FF2B5EF4-FFF2-40B4-BE49-F238E27FC236}">
                <a16:creationId xmlns:a16="http://schemas.microsoft.com/office/drawing/2014/main" id="{836FA172-C319-4CDA-8EB2-4FBE61BCACCB}"/>
              </a:ext>
            </a:extLst>
          </p:cNvPr>
          <p:cNvSpPr/>
          <p:nvPr/>
        </p:nvSpPr>
        <p:spPr>
          <a:xfrm>
            <a:off x="9357702" y="3228259"/>
            <a:ext cx="2594200" cy="407750"/>
          </a:xfrm>
          <a:prstGeom prst="rect">
            <a:avLst/>
          </a:prstGeom>
        </p:spPr>
        <p:txBody>
          <a:bodyPr wrap="square" lIns="191941" tIns="0" rIns="191941" bIns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输入日期查询当日销售总额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805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设计师MC：ID 29795607库_文本框 3">
            <a:extLst>
              <a:ext uri="{FF2B5EF4-FFF2-40B4-BE49-F238E27FC236}">
                <a16:creationId xmlns:a16="http://schemas.microsoft.com/office/drawing/2014/main" id="{F28DAC6E-EBD8-4698-B796-9981CA5805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68980" y="526702"/>
            <a:ext cx="5654040" cy="530997"/>
          </a:xfrm>
          <a:prstGeom prst="rect">
            <a:avLst/>
          </a:prstGeom>
          <a:noFill/>
        </p:spPr>
        <p:txBody>
          <a:bodyPr wrap="none" anchor="t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商品管理页面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F8C4C2-C2D2-44DC-B5B1-F8437AC37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56" y="1284313"/>
            <a:ext cx="8805487" cy="48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设计师MC：ID 29795607库_文本框 3">
            <a:extLst>
              <a:ext uri="{FF2B5EF4-FFF2-40B4-BE49-F238E27FC236}">
                <a16:creationId xmlns:a16="http://schemas.microsoft.com/office/drawing/2014/main" id="{F28DAC6E-EBD8-4698-B796-9981CA5805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68980" y="526702"/>
            <a:ext cx="5654040" cy="530997"/>
          </a:xfrm>
          <a:prstGeom prst="rect">
            <a:avLst/>
          </a:prstGeom>
          <a:noFill/>
        </p:spPr>
        <p:txBody>
          <a:bodyPr wrap="none" anchor="t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入库记录页面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047684-FB87-4EE1-8A74-2A282CD1A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5" y="1057699"/>
            <a:ext cx="9597780" cy="53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设计师MC：ID 29795607库_文本框 3">
            <a:extLst>
              <a:ext uri="{FF2B5EF4-FFF2-40B4-BE49-F238E27FC236}">
                <a16:creationId xmlns:a16="http://schemas.microsoft.com/office/drawing/2014/main" id="{F28DAC6E-EBD8-4698-B796-9981CA5805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68980" y="526702"/>
            <a:ext cx="5654040" cy="530997"/>
          </a:xfrm>
          <a:prstGeom prst="rect">
            <a:avLst/>
          </a:prstGeom>
          <a:noFill/>
        </p:spPr>
        <p:txBody>
          <a:bodyPr wrap="none" anchor="t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供应商管理页面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870DDD-2217-40D4-A434-0F9D68922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25" y="1057699"/>
            <a:ext cx="9807650" cy="54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设计师MC：ID 29795607库_文本框 3">
            <a:extLst>
              <a:ext uri="{FF2B5EF4-FFF2-40B4-BE49-F238E27FC236}">
                <a16:creationId xmlns:a16="http://schemas.microsoft.com/office/drawing/2014/main" id="{F28DAC6E-EBD8-4698-B796-9981CA5805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268980" y="526702"/>
            <a:ext cx="5654040" cy="530997"/>
          </a:xfrm>
          <a:prstGeom prst="rect">
            <a:avLst/>
          </a:prstGeom>
          <a:noFill/>
        </p:spPr>
        <p:txBody>
          <a:bodyPr wrap="none" anchor="t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dk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员工管理页面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601A5C-10A4-4572-B0ED-6A7063B32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56" y="1341168"/>
            <a:ext cx="10284087" cy="48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-1" y="0"/>
            <a:ext cx="13097302" cy="6858000"/>
            <a:chOff x="-1" y="0"/>
            <a:chExt cx="13097302" cy="6858000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75B3F26-CF4F-4E39-8A8B-6B6627E8A4E0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53E9190E-0273-4875-909D-896F41D07174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188DEC40-803A-4F28-B1EF-6282BD477645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6213284" y="1584799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2790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3EBDBF-6A2A-4090-B04B-0FBF7A8EFFD9}"/>
              </a:ext>
            </a:extLst>
          </p:cNvPr>
          <p:cNvGrpSpPr/>
          <p:nvPr/>
        </p:nvGrpSpPr>
        <p:grpSpPr>
          <a:xfrm>
            <a:off x="176073" y="436443"/>
            <a:ext cx="3814267" cy="3954252"/>
            <a:chOff x="176073" y="436443"/>
            <a:chExt cx="3814267" cy="3954252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3614EA70-CE5F-47A6-BF4C-52BF5B16C263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8603499C-CCCF-42FD-B6D1-A866230CBAB4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F26C2D67-DAD3-4DF4-9738-0F3FD0390D8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2B3F5FD-9AA7-48E0-9B41-7C26C4EA2147}"/>
              </a:ext>
            </a:extLst>
          </p:cNvPr>
          <p:cNvSpPr/>
          <p:nvPr/>
        </p:nvSpPr>
        <p:spPr>
          <a:xfrm>
            <a:off x="9646123" y="5513126"/>
            <a:ext cx="2273490" cy="1344874"/>
          </a:xfrm>
          <a:prstGeom prst="triangle">
            <a:avLst/>
          </a:prstGeom>
          <a:solidFill>
            <a:srgbClr val="DD79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42A1BAB-D2EC-4F17-87F7-4365D4509506}"/>
              </a:ext>
            </a:extLst>
          </p:cNvPr>
          <p:cNvSpPr/>
          <p:nvPr/>
        </p:nvSpPr>
        <p:spPr>
          <a:xfrm>
            <a:off x="9677399" y="5294762"/>
            <a:ext cx="1105469" cy="98718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7D40032-BCA3-491C-8607-795785BF1331}"/>
              </a:ext>
            </a:extLst>
          </p:cNvPr>
          <p:cNvSpPr/>
          <p:nvPr/>
        </p:nvSpPr>
        <p:spPr>
          <a:xfrm rot="2667173">
            <a:off x="10950344" y="4360744"/>
            <a:ext cx="1454193" cy="133236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3B6950-090F-41FD-A46D-4A51281D536F}"/>
              </a:ext>
            </a:extLst>
          </p:cNvPr>
          <p:cNvGrpSpPr/>
          <p:nvPr/>
        </p:nvGrpSpPr>
        <p:grpSpPr>
          <a:xfrm>
            <a:off x="4445476" y="2773011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CD99FFA-2CDD-4840-8E2F-F19C726CC519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AFD6BA2-FFF4-4541-BC74-A2754D58FCDD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4929BE6-3F8F-4634-B448-4B8D627CCF28}"/>
              </a:ext>
            </a:extLst>
          </p:cNvPr>
          <p:cNvGrpSpPr/>
          <p:nvPr/>
        </p:nvGrpSpPr>
        <p:grpSpPr>
          <a:xfrm>
            <a:off x="4412754" y="4116566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BF4CD2-A944-4D57-AFB0-3E4DC0E0BF85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19F98BCC-E4A1-47C6-8CBD-363076C287C8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681CF44-F7F3-46B2-AF1B-DA1C9AD83E42}"/>
              </a:ext>
            </a:extLst>
          </p:cNvPr>
          <p:cNvGrpSpPr/>
          <p:nvPr/>
        </p:nvGrpSpPr>
        <p:grpSpPr>
          <a:xfrm>
            <a:off x="4412753" y="5513126"/>
            <a:ext cx="551180" cy="587865"/>
            <a:chOff x="7335520" y="-437099"/>
            <a:chExt cx="914400" cy="975261"/>
          </a:xfrm>
          <a:solidFill>
            <a:schemeClr val="tx1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8025406-2473-49B7-B4A7-4D587DB09865}"/>
                </a:ext>
              </a:extLst>
            </p:cNvPr>
            <p:cNvSpPr/>
            <p:nvPr/>
          </p:nvSpPr>
          <p:spPr>
            <a:xfrm>
              <a:off x="7335520" y="-437099"/>
              <a:ext cx="914400" cy="7418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6478BC79-9CDC-4257-95F2-D649219414E6}"/>
                </a:ext>
              </a:extLst>
            </p:cNvPr>
            <p:cNvSpPr/>
            <p:nvPr/>
          </p:nvSpPr>
          <p:spPr>
            <a:xfrm rot="10800000">
              <a:off x="7335520" y="304799"/>
              <a:ext cx="914400" cy="2333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PA-文本框 10">
            <a:extLst>
              <a:ext uri="{FF2B5EF4-FFF2-40B4-BE49-F238E27FC236}">
                <a16:creationId xmlns:a16="http://schemas.microsoft.com/office/drawing/2014/main" id="{CCB3555D-1ABB-4133-B5EF-8BD17C67F24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24682" y="2538383"/>
            <a:ext cx="3254390" cy="42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</a:p>
        </p:txBody>
      </p:sp>
      <p:sp>
        <p:nvSpPr>
          <p:cNvPr id="28" name="PA-文本框 10">
            <a:extLst>
              <a:ext uri="{FF2B5EF4-FFF2-40B4-BE49-F238E27FC236}">
                <a16:creationId xmlns:a16="http://schemas.microsoft.com/office/drawing/2014/main" id="{C4E20C7E-5F26-47F8-82FC-CDBD981D889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324682" y="3906572"/>
            <a:ext cx="3254390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数据设计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E43B7DC-9FBD-4391-9DA9-1020A262DB74}"/>
              </a:ext>
            </a:extLst>
          </p:cNvPr>
          <p:cNvSpPr txBox="1"/>
          <p:nvPr/>
        </p:nvSpPr>
        <p:spPr>
          <a:xfrm>
            <a:off x="7073604" y="286492"/>
            <a:ext cx="4724402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PA-文本框 10">
            <a:extLst>
              <a:ext uri="{FF2B5EF4-FFF2-40B4-BE49-F238E27FC236}">
                <a16:creationId xmlns:a16="http://schemas.microsoft.com/office/drawing/2014/main" id="{475437CA-C68E-43DA-94EC-9B65AC80C0B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24682" y="5282503"/>
            <a:ext cx="3254390" cy="4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功能展示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F6E21CD-E54A-4E99-8D50-153454FE8E38}"/>
              </a:ext>
            </a:extLst>
          </p:cNvPr>
          <p:cNvSpPr txBox="1"/>
          <p:nvPr/>
        </p:nvSpPr>
        <p:spPr>
          <a:xfrm>
            <a:off x="5324682" y="2987337"/>
            <a:ext cx="5795172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89D56B1-8C38-451C-BD75-F6E1A3EAC68A}"/>
              </a:ext>
            </a:extLst>
          </p:cNvPr>
          <p:cNvSpPr txBox="1"/>
          <p:nvPr/>
        </p:nvSpPr>
        <p:spPr>
          <a:xfrm>
            <a:off x="5324682" y="4355460"/>
            <a:ext cx="5795172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TWO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70D483B-E6ED-4F27-8B85-5EAAFD946DCA}"/>
              </a:ext>
            </a:extLst>
          </p:cNvPr>
          <p:cNvSpPr txBox="1"/>
          <p:nvPr/>
        </p:nvSpPr>
        <p:spPr>
          <a:xfrm>
            <a:off x="5324682" y="5743785"/>
            <a:ext cx="5795172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21750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30" grpId="0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>
            <a:extLst>
              <a:ext uri="{FF2B5EF4-FFF2-40B4-BE49-F238E27FC236}">
                <a16:creationId xmlns:a16="http://schemas.microsoft.com/office/drawing/2014/main" id="{B5D4ACDC-906F-4A57-9248-767E90D8E292}"/>
              </a:ext>
            </a:extLst>
          </p:cNvPr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THREE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02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 flipH="1">
            <a:off x="3337570" y="1577122"/>
            <a:ext cx="2035037" cy="2035037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Rectangle 29">
            <a:extLst>
              <a:ext uri="{FF2B5EF4-FFF2-40B4-BE49-F238E27FC236}">
                <a16:creationId xmlns:a16="http://schemas.microsoft.com/office/drawing/2014/main" id="{6A6F0006-B869-467D-BF63-1F3CA538DE6B}"/>
              </a:ext>
            </a:extLst>
          </p:cNvPr>
          <p:cNvSpPr/>
          <p:nvPr/>
        </p:nvSpPr>
        <p:spPr>
          <a:xfrm>
            <a:off x="2934733" y="3968161"/>
            <a:ext cx="2586422" cy="246145"/>
          </a:xfrm>
          <a:prstGeom prst="rect">
            <a:avLst/>
          </a:prstGeom>
        </p:spPr>
        <p:txBody>
          <a:bodyPr wrap="none" lIns="191941" tIns="0" rIns="191941" bIns="0">
            <a:normAutofit fontScale="85000" lnSpcReduction="20000"/>
          </a:bodyPr>
          <a:lstStyle/>
          <a:p>
            <a:r>
              <a:rPr lang="zh-CN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开发工具</a:t>
            </a:r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-Eclipse</a:t>
            </a:r>
            <a:endParaRPr lang="zh-CN" altLang="en-US" sz="2133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6" name="Rectangle 30">
            <a:extLst>
              <a:ext uri="{FF2B5EF4-FFF2-40B4-BE49-F238E27FC236}">
                <a16:creationId xmlns:a16="http://schemas.microsoft.com/office/drawing/2014/main" id="{7634CDFD-9720-4431-8431-AAA9BF1A358E}"/>
              </a:ext>
            </a:extLst>
          </p:cNvPr>
          <p:cNvSpPr/>
          <p:nvPr/>
        </p:nvSpPr>
        <p:spPr>
          <a:xfrm>
            <a:off x="2608712" y="4473501"/>
            <a:ext cx="3492749" cy="1799867"/>
          </a:xfrm>
          <a:prstGeom prst="rect">
            <a:avLst/>
          </a:prstGeom>
        </p:spPr>
        <p:txBody>
          <a:bodyPr wrap="square" lIns="191941" tIns="0" rIns="191941" bIns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Eclipse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是一个开放源代码的、基于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的可扩展开发平台。就其本身而言，它只是一个框架和一组服务，用于通过插件组件构建开发环境。幸运的是，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附带了一个标准的插件集，包括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Development Kit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Rectangle 29">
            <a:extLst>
              <a:ext uri="{FF2B5EF4-FFF2-40B4-BE49-F238E27FC236}">
                <a16:creationId xmlns:a16="http://schemas.microsoft.com/office/drawing/2014/main" id="{BEC45D67-5D9B-48C7-AB3A-8F180A2A25D3}"/>
              </a:ext>
            </a:extLst>
          </p:cNvPr>
          <p:cNvSpPr/>
          <p:nvPr/>
        </p:nvSpPr>
        <p:spPr>
          <a:xfrm>
            <a:off x="7269963" y="3968161"/>
            <a:ext cx="2586422" cy="246145"/>
          </a:xfrm>
          <a:prstGeom prst="rect">
            <a:avLst/>
          </a:prstGeom>
        </p:spPr>
        <p:txBody>
          <a:bodyPr wrap="none" lIns="191941" tIns="0" rIns="191941" bIns="0">
            <a:normAutofit fontScale="85000" lnSpcReduction="20000"/>
          </a:bodyPr>
          <a:lstStyle/>
          <a:p>
            <a:r>
              <a:rPr lang="en-US" altLang="zh-CN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JDK</a:t>
            </a:r>
            <a:r>
              <a:rPr lang="zh-CN" altLang="en-US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en-US" altLang="zh-CN" sz="2133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endParaRPr lang="zh-CN" altLang="en-US" sz="2133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Rectangle 30">
            <a:extLst>
              <a:ext uri="{FF2B5EF4-FFF2-40B4-BE49-F238E27FC236}">
                <a16:creationId xmlns:a16="http://schemas.microsoft.com/office/drawing/2014/main" id="{CDF8D8F4-7F37-4932-B628-1E5001EBE086}"/>
              </a:ext>
            </a:extLst>
          </p:cNvPr>
          <p:cNvSpPr/>
          <p:nvPr/>
        </p:nvSpPr>
        <p:spPr>
          <a:xfrm>
            <a:off x="7270539" y="4555673"/>
            <a:ext cx="2204207" cy="535846"/>
          </a:xfrm>
          <a:prstGeom prst="rect">
            <a:avLst/>
          </a:prstGeom>
        </p:spPr>
        <p:txBody>
          <a:bodyPr wrap="square" lIns="191941" tIns="0" rIns="191941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9.0.4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5.7</a:t>
            </a:r>
          </a:p>
        </p:txBody>
      </p:sp>
      <p:sp>
        <p:nvSpPr>
          <p:cNvPr id="125" name="TextBox 8">
            <a:extLst>
              <a:ext uri="{FF2B5EF4-FFF2-40B4-BE49-F238E27FC236}">
                <a16:creationId xmlns:a16="http://schemas.microsoft.com/office/drawing/2014/main" id="{DF30D4C9-1B07-4727-990F-0AE60B402B84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开发环境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3" name="Group 121">
            <a:extLst>
              <a:ext uri="{FF2B5EF4-FFF2-40B4-BE49-F238E27FC236}">
                <a16:creationId xmlns:a16="http://schemas.microsoft.com/office/drawing/2014/main" id="{6DC9130D-DEDD-413B-ABC2-76E412675C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09601" y="2128784"/>
            <a:ext cx="1090974" cy="928559"/>
            <a:chOff x="515" y="3088"/>
            <a:chExt cx="665" cy="566"/>
          </a:xfrm>
          <a:solidFill>
            <a:srgbClr val="D37979"/>
          </a:solidFill>
        </p:grpSpPr>
        <p:sp>
          <p:nvSpPr>
            <p:cNvPr id="114" name="Freeform 122">
              <a:extLst>
                <a:ext uri="{FF2B5EF4-FFF2-40B4-BE49-F238E27FC236}">
                  <a16:creationId xmlns:a16="http://schemas.microsoft.com/office/drawing/2014/main" id="{2ABFD7D9-DFFA-4190-9542-9565F6EF0D5E}"/>
                </a:ext>
              </a:extLst>
            </p:cNvPr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0C409789-8012-4C4B-8F54-DE01D038C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4" name="Freeform 124">
              <a:extLst>
                <a:ext uri="{FF2B5EF4-FFF2-40B4-BE49-F238E27FC236}">
                  <a16:creationId xmlns:a16="http://schemas.microsoft.com/office/drawing/2014/main" id="{21D6AD84-4E3B-477C-961B-FD78F5195BAE}"/>
                </a:ext>
              </a:extLst>
            </p:cNvPr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205B30D-93B3-4C0C-BA10-91BF8B7748C5}"/>
                </a:ext>
              </a:extLst>
            </p:cNvPr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4B4B83E-E86A-4520-8ED6-412641EF4B89}"/>
                </a:ext>
              </a:extLst>
            </p:cNvPr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16F2CAF6-8A39-4E63-A5ED-DDDD93B46CDF}"/>
                </a:ext>
              </a:extLst>
            </p:cNvPr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B4983608-E651-4FF7-960C-07B9B948C07B}"/>
                </a:ext>
              </a:extLst>
            </p:cNvPr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1D06F93-3316-42C2-B0D2-9308E5B55DCE}"/>
                </a:ext>
              </a:extLst>
            </p:cNvPr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78ED10C-055E-461A-8942-73B2337934DC}"/>
                </a:ext>
              </a:extLst>
            </p:cNvPr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Group 32">
            <a:extLst>
              <a:ext uri="{FF2B5EF4-FFF2-40B4-BE49-F238E27FC236}">
                <a16:creationId xmlns:a16="http://schemas.microsoft.com/office/drawing/2014/main" id="{A3160BC9-8D2C-4C71-B56E-4C30832BEC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9674" y="2123862"/>
            <a:ext cx="1174524" cy="928559"/>
            <a:chOff x="4354" y="1098"/>
            <a:chExt cx="800" cy="568"/>
          </a:xfrm>
          <a:solidFill>
            <a:srgbClr val="44546A"/>
          </a:solidFill>
        </p:grpSpPr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89219700-BF0D-42CD-BDF6-E32F40D52F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B74228E8-21A1-43EE-96BE-055F9E2B9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62F29D7D-DB92-4B86-8BFD-02B7528AD9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2C34DF9F-48D0-424A-8325-3886519F31DB}"/>
                </a:ext>
              </a:extLst>
            </p:cNvPr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CEA6EF6E-D558-4BFB-85BD-1E7F370DE9EA}"/>
                </a:ext>
              </a:extLst>
            </p:cNvPr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78B00608-88FF-41DA-873F-A73775D22788}"/>
                </a:ext>
              </a:extLst>
            </p:cNvPr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Oval 19">
            <a:extLst>
              <a:ext uri="{FF2B5EF4-FFF2-40B4-BE49-F238E27FC236}">
                <a16:creationId xmlns:a16="http://schemas.microsoft.com/office/drawing/2014/main" id="{67183855-3D7A-4504-A9F5-8760E42769BC}"/>
              </a:ext>
            </a:extLst>
          </p:cNvPr>
          <p:cNvSpPr/>
          <p:nvPr/>
        </p:nvSpPr>
        <p:spPr>
          <a:xfrm flipH="1">
            <a:off x="7249418" y="1591757"/>
            <a:ext cx="2035037" cy="2035037"/>
          </a:xfrm>
          <a:prstGeom prst="ellipse">
            <a:avLst/>
          </a:prstGeom>
          <a:noFill/>
          <a:ln w="12700"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78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>
            <a:extLst>
              <a:ext uri="{FF2B5EF4-FFF2-40B4-BE49-F238E27FC236}">
                <a16:creationId xmlns:a16="http://schemas.microsoft.com/office/drawing/2014/main" id="{B5D4ACDC-906F-4A57-9248-767E90D8E292}"/>
              </a:ext>
            </a:extLst>
          </p:cNvPr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数据设计</a:t>
            </a: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FOUR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38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8">
            <a:extLst>
              <a:ext uri="{FF2B5EF4-FFF2-40B4-BE49-F238E27FC236}">
                <a16:creationId xmlns:a16="http://schemas.microsoft.com/office/drawing/2014/main" id="{DF30D4C9-1B07-4727-990F-0AE60B402B84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流程图</a:t>
            </a:r>
            <a:endParaRPr lang="en-US" altLang="zh-CN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874324-56B3-4A86-B403-5459E0061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9" y="0"/>
            <a:ext cx="11611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8">
            <a:extLst>
              <a:ext uri="{FF2B5EF4-FFF2-40B4-BE49-F238E27FC236}">
                <a16:creationId xmlns:a16="http://schemas.microsoft.com/office/drawing/2014/main" id="{DF30D4C9-1B07-4727-990F-0AE60B402B84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E-R</a:t>
            </a:r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  <a:endParaRPr lang="en-US" altLang="zh-CN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4C4984-B8FA-49B2-8FB3-3A710FCE1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42" y="1278779"/>
            <a:ext cx="103917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8">
            <a:extLst>
              <a:ext uri="{FF2B5EF4-FFF2-40B4-BE49-F238E27FC236}">
                <a16:creationId xmlns:a16="http://schemas.microsoft.com/office/drawing/2014/main" id="{DF30D4C9-1B07-4727-990F-0AE60B402B84}"/>
              </a:ext>
            </a:extLst>
          </p:cNvPr>
          <p:cNvSpPr txBox="1"/>
          <p:nvPr/>
        </p:nvSpPr>
        <p:spPr>
          <a:xfrm>
            <a:off x="4182067" y="584632"/>
            <a:ext cx="3744178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</a:t>
            </a:r>
            <a:endParaRPr lang="en-US" altLang="zh-CN" sz="2400" spc="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BEF5C6-4A52-4BA9-9286-29AF4549D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67" y="1144762"/>
            <a:ext cx="2476500" cy="2419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1D73B5-D2DF-4402-BB65-6EE9D2331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9" y="1144762"/>
            <a:ext cx="2295525" cy="1323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2BBF63-543B-4A74-AAF9-0B5D3EA28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06" y="1144762"/>
            <a:ext cx="2295525" cy="1323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0431AE-4D0A-4928-8F39-51AA76F20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67" y="4240794"/>
            <a:ext cx="2476500" cy="1543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41CCD9-5723-4364-BC20-BE2A47F54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8" y="2726021"/>
            <a:ext cx="2295525" cy="11144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0849B96-60E9-4B88-ADEF-B128520060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4240794"/>
            <a:ext cx="2476500" cy="1981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B0C5BF4-ADE6-4689-9891-151C967546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06" y="2726021"/>
            <a:ext cx="22955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5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12166D8-1282-4676-8CC3-7B48D3508016}"/>
              </a:ext>
            </a:extLst>
          </p:cNvPr>
          <p:cNvGrpSpPr/>
          <p:nvPr/>
        </p:nvGrpSpPr>
        <p:grpSpPr>
          <a:xfrm flipH="1">
            <a:off x="-905302" y="0"/>
            <a:ext cx="13097302" cy="6858000"/>
            <a:chOff x="-1" y="0"/>
            <a:chExt cx="13097302" cy="68580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D5745AA-A226-4B06-962D-8A418443EB8F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07E64A9A-1237-4B18-B777-11FF101C5D6D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AF778B40-C90D-4EC5-B159-22186CB3E39B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9CA57CB-19F6-49BA-A6F5-D9509B6A62AB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7CDBD204-FF71-4CD2-86D2-3A134E325B40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C641766-B4D2-46A8-8A24-EB1D12C58CC3}"/>
                </a:ext>
              </a:extLst>
            </p:cNvPr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AE44CC5-6D5B-462E-9305-70E453988A97}"/>
                </a:ext>
              </a:extLst>
            </p:cNvPr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2F4B05E6-2541-4092-9279-30A461F53EA3}"/>
                </a:ext>
              </a:extLst>
            </p:cNvPr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4" name="标题层">
            <a:extLst>
              <a:ext uri="{FF2B5EF4-FFF2-40B4-BE49-F238E27FC236}">
                <a16:creationId xmlns:a16="http://schemas.microsoft.com/office/drawing/2014/main" id="{B5D4ACDC-906F-4A57-9248-767E90D8E292}"/>
              </a:ext>
            </a:extLst>
          </p:cNvPr>
          <p:cNvSpPr txBox="1"/>
          <p:nvPr/>
        </p:nvSpPr>
        <p:spPr bwMode="auto">
          <a:xfrm>
            <a:off x="1932872" y="2657197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功能展示</a:t>
            </a:r>
          </a:p>
        </p:txBody>
      </p:sp>
      <p:sp>
        <p:nvSpPr>
          <p:cNvPr id="16" name="标题层">
            <a:extLst>
              <a:ext uri="{FF2B5EF4-FFF2-40B4-BE49-F238E27FC236}">
                <a16:creationId xmlns:a16="http://schemas.microsoft.com/office/drawing/2014/main" id="{454D4248-29E6-4E98-BDE2-7F43E156C75C}"/>
              </a:ext>
            </a:extLst>
          </p:cNvPr>
          <p:cNvSpPr txBox="1"/>
          <p:nvPr/>
        </p:nvSpPr>
        <p:spPr bwMode="auto">
          <a:xfrm>
            <a:off x="1932872" y="1857232"/>
            <a:ext cx="4171076" cy="738409"/>
          </a:xfrm>
          <a:prstGeom prst="rect">
            <a:avLst/>
          </a:prstGeom>
          <a:noFill/>
          <a:effectLst/>
        </p:spPr>
        <p:txBody>
          <a:bodyPr wrap="square" lIns="121670" tIns="60834" rIns="121670" bIns="60834">
            <a:spAutoFit/>
          </a:bodyPr>
          <a:lstStyle/>
          <a:p>
            <a:r>
              <a:rPr lang="en-US" altLang="zh-CN" sz="4000" spc="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FIVE</a:t>
            </a:r>
            <a:endParaRPr lang="zh-CN" altLang="en-US" sz="4000" spc="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194</Words>
  <Application>Microsoft Office PowerPoint</Application>
  <PresentationFormat>宽屏</PresentationFormat>
  <Paragraphs>60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庞门正道标题体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梁 梦雨</cp:lastModifiedBy>
  <cp:revision>53</cp:revision>
  <dcterms:created xsi:type="dcterms:W3CDTF">2019-05-07T15:53:17Z</dcterms:created>
  <dcterms:modified xsi:type="dcterms:W3CDTF">2020-11-25T02:54:50Z</dcterms:modified>
</cp:coreProperties>
</file>