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04F0A-97DE-476E-92C5-1DF14328AE45}" v="663" dt="2023-01-25T16:24:54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57C95-A941-41CC-98BF-DD69BE9EEA9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50BD080-708C-421D-AEBD-29280D38730A}">
      <dgm:prSet/>
      <dgm:spPr/>
      <dgm:t>
        <a:bodyPr/>
        <a:lstStyle/>
        <a:p>
          <a:r>
            <a:rPr lang="en-US"/>
            <a:t>Tone- the tone is resigned as he must accept growing up and being there for his mom and siblings</a:t>
          </a:r>
        </a:p>
      </dgm:t>
    </dgm:pt>
    <dgm:pt modelId="{5232EBE1-76C1-451E-864B-2273C15ABCCA}" type="parTrans" cxnId="{CD612FD2-61E9-4E2D-8CEB-725493D36600}">
      <dgm:prSet/>
      <dgm:spPr/>
      <dgm:t>
        <a:bodyPr/>
        <a:lstStyle/>
        <a:p>
          <a:endParaRPr lang="en-US"/>
        </a:p>
      </dgm:t>
    </dgm:pt>
    <dgm:pt modelId="{1BDB6914-51C2-4B82-A0F8-F8EBE6BB39D5}" type="sibTrans" cxnId="{CD612FD2-61E9-4E2D-8CEB-725493D36600}">
      <dgm:prSet/>
      <dgm:spPr/>
      <dgm:t>
        <a:bodyPr/>
        <a:lstStyle/>
        <a:p>
          <a:endParaRPr lang="en-US"/>
        </a:p>
      </dgm:t>
    </dgm:pt>
    <dgm:pt modelId="{B9CD2BAB-590B-41FB-91D7-DBF61DF8C627}">
      <dgm:prSet/>
      <dgm:spPr/>
      <dgm:t>
        <a:bodyPr/>
        <a:lstStyle/>
        <a:p>
          <a:r>
            <a:rPr lang="en-US"/>
            <a:t>Theme- it feels good to be there for your family when they are in tough times</a:t>
          </a:r>
        </a:p>
      </dgm:t>
    </dgm:pt>
    <dgm:pt modelId="{3E012655-117F-4C89-A5C1-6D8ACB224F08}" type="parTrans" cxnId="{353A644B-E124-4938-B191-98A627765EAB}">
      <dgm:prSet/>
      <dgm:spPr/>
      <dgm:t>
        <a:bodyPr/>
        <a:lstStyle/>
        <a:p>
          <a:endParaRPr lang="en-US"/>
        </a:p>
      </dgm:t>
    </dgm:pt>
    <dgm:pt modelId="{E1D8698E-AE7F-482A-AA90-E3D99322822E}" type="sibTrans" cxnId="{353A644B-E124-4938-B191-98A627765EAB}">
      <dgm:prSet/>
      <dgm:spPr/>
      <dgm:t>
        <a:bodyPr/>
        <a:lstStyle/>
        <a:p>
          <a:endParaRPr lang="en-US"/>
        </a:p>
      </dgm:t>
    </dgm:pt>
    <dgm:pt modelId="{D4A249AC-0A2F-40D6-8060-B07AD93A09BE}" type="pres">
      <dgm:prSet presAssocID="{31D57C95-A941-41CC-98BF-DD69BE9EEA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79B71F-D71D-409D-ADF1-19AC4D5E72C7}" type="pres">
      <dgm:prSet presAssocID="{E50BD080-708C-421D-AEBD-29280D38730A}" presName="root" presStyleCnt="0"/>
      <dgm:spPr/>
    </dgm:pt>
    <dgm:pt modelId="{F223C81D-F401-4EA6-9A17-7DAF316D79A8}" type="pres">
      <dgm:prSet presAssocID="{E50BD080-708C-421D-AEBD-29280D38730A}" presName="rootComposite" presStyleCnt="0"/>
      <dgm:spPr/>
    </dgm:pt>
    <dgm:pt modelId="{C2EE2622-B72B-47CF-947D-993FA5EC5D9D}" type="pres">
      <dgm:prSet presAssocID="{E50BD080-708C-421D-AEBD-29280D38730A}" presName="rootText" presStyleLbl="node1" presStyleIdx="0" presStyleCnt="2"/>
      <dgm:spPr/>
    </dgm:pt>
    <dgm:pt modelId="{5DD85435-8716-47E6-85C3-C44685D6AEC7}" type="pres">
      <dgm:prSet presAssocID="{E50BD080-708C-421D-AEBD-29280D38730A}" presName="rootConnector" presStyleLbl="node1" presStyleIdx="0" presStyleCnt="2"/>
      <dgm:spPr/>
    </dgm:pt>
    <dgm:pt modelId="{7CA4A9AD-E142-434E-A85C-911F86DD75F9}" type="pres">
      <dgm:prSet presAssocID="{E50BD080-708C-421D-AEBD-29280D38730A}" presName="childShape" presStyleCnt="0"/>
      <dgm:spPr/>
    </dgm:pt>
    <dgm:pt modelId="{4AE2D954-A00C-4E0A-A6DF-F4786C30B8F0}" type="pres">
      <dgm:prSet presAssocID="{B9CD2BAB-590B-41FB-91D7-DBF61DF8C627}" presName="root" presStyleCnt="0"/>
      <dgm:spPr/>
    </dgm:pt>
    <dgm:pt modelId="{90D06280-366B-4E60-8003-8757C6695FCB}" type="pres">
      <dgm:prSet presAssocID="{B9CD2BAB-590B-41FB-91D7-DBF61DF8C627}" presName="rootComposite" presStyleCnt="0"/>
      <dgm:spPr/>
    </dgm:pt>
    <dgm:pt modelId="{485922D9-0E2B-473E-8F2B-5B931D44AEDD}" type="pres">
      <dgm:prSet presAssocID="{B9CD2BAB-590B-41FB-91D7-DBF61DF8C627}" presName="rootText" presStyleLbl="node1" presStyleIdx="1" presStyleCnt="2"/>
      <dgm:spPr/>
    </dgm:pt>
    <dgm:pt modelId="{696BF5AC-5A90-40D2-A1C0-143144E3088E}" type="pres">
      <dgm:prSet presAssocID="{B9CD2BAB-590B-41FB-91D7-DBF61DF8C627}" presName="rootConnector" presStyleLbl="node1" presStyleIdx="1" presStyleCnt="2"/>
      <dgm:spPr/>
    </dgm:pt>
    <dgm:pt modelId="{2563137B-2B19-4FF6-A9A4-8B793CD32C4F}" type="pres">
      <dgm:prSet presAssocID="{B9CD2BAB-590B-41FB-91D7-DBF61DF8C627}" presName="childShape" presStyleCnt="0"/>
      <dgm:spPr/>
    </dgm:pt>
  </dgm:ptLst>
  <dgm:cxnLst>
    <dgm:cxn modelId="{F0EAEA36-9D82-47F9-A068-235146A667F6}" type="presOf" srcId="{E50BD080-708C-421D-AEBD-29280D38730A}" destId="{5DD85435-8716-47E6-85C3-C44685D6AEC7}" srcOrd="1" destOrd="0" presId="urn:microsoft.com/office/officeart/2005/8/layout/hierarchy3"/>
    <dgm:cxn modelId="{6C1BCA63-FE55-461F-BC12-E7FDEEE51FDE}" type="presOf" srcId="{B9CD2BAB-590B-41FB-91D7-DBF61DF8C627}" destId="{485922D9-0E2B-473E-8F2B-5B931D44AEDD}" srcOrd="0" destOrd="0" presId="urn:microsoft.com/office/officeart/2005/8/layout/hierarchy3"/>
    <dgm:cxn modelId="{353A644B-E124-4938-B191-98A627765EAB}" srcId="{31D57C95-A941-41CC-98BF-DD69BE9EEA9B}" destId="{B9CD2BAB-590B-41FB-91D7-DBF61DF8C627}" srcOrd="1" destOrd="0" parTransId="{3E012655-117F-4C89-A5C1-6D8ACB224F08}" sibTransId="{E1D8698E-AE7F-482A-AA90-E3D99322822E}"/>
    <dgm:cxn modelId="{7B0A6752-C598-4E72-A35F-2D66C81D710E}" type="presOf" srcId="{B9CD2BAB-590B-41FB-91D7-DBF61DF8C627}" destId="{696BF5AC-5A90-40D2-A1C0-143144E3088E}" srcOrd="1" destOrd="0" presId="urn:microsoft.com/office/officeart/2005/8/layout/hierarchy3"/>
    <dgm:cxn modelId="{D29DD974-221E-46E7-A1E1-60CCC3BC3363}" type="presOf" srcId="{31D57C95-A941-41CC-98BF-DD69BE9EEA9B}" destId="{D4A249AC-0A2F-40D6-8060-B07AD93A09BE}" srcOrd="0" destOrd="0" presId="urn:microsoft.com/office/officeart/2005/8/layout/hierarchy3"/>
    <dgm:cxn modelId="{1F315CB1-BB29-449E-A164-DE27FCB68E24}" type="presOf" srcId="{E50BD080-708C-421D-AEBD-29280D38730A}" destId="{C2EE2622-B72B-47CF-947D-993FA5EC5D9D}" srcOrd="0" destOrd="0" presId="urn:microsoft.com/office/officeart/2005/8/layout/hierarchy3"/>
    <dgm:cxn modelId="{CD612FD2-61E9-4E2D-8CEB-725493D36600}" srcId="{31D57C95-A941-41CC-98BF-DD69BE9EEA9B}" destId="{E50BD080-708C-421D-AEBD-29280D38730A}" srcOrd="0" destOrd="0" parTransId="{5232EBE1-76C1-451E-864B-2273C15ABCCA}" sibTransId="{1BDB6914-51C2-4B82-A0F8-F8EBE6BB39D5}"/>
    <dgm:cxn modelId="{4D53F651-1D36-4A3D-89AA-4FCD804B4BDC}" type="presParOf" srcId="{D4A249AC-0A2F-40D6-8060-B07AD93A09BE}" destId="{E179B71F-D71D-409D-ADF1-19AC4D5E72C7}" srcOrd="0" destOrd="0" presId="urn:microsoft.com/office/officeart/2005/8/layout/hierarchy3"/>
    <dgm:cxn modelId="{B47AF46E-17E3-4BA6-8BB5-03CA4AC77974}" type="presParOf" srcId="{E179B71F-D71D-409D-ADF1-19AC4D5E72C7}" destId="{F223C81D-F401-4EA6-9A17-7DAF316D79A8}" srcOrd="0" destOrd="0" presId="urn:microsoft.com/office/officeart/2005/8/layout/hierarchy3"/>
    <dgm:cxn modelId="{A72E15A8-32E9-4E75-9FF0-0808C283745F}" type="presParOf" srcId="{F223C81D-F401-4EA6-9A17-7DAF316D79A8}" destId="{C2EE2622-B72B-47CF-947D-993FA5EC5D9D}" srcOrd="0" destOrd="0" presId="urn:microsoft.com/office/officeart/2005/8/layout/hierarchy3"/>
    <dgm:cxn modelId="{F6A216EB-D661-4C4C-A916-6035DD7F001E}" type="presParOf" srcId="{F223C81D-F401-4EA6-9A17-7DAF316D79A8}" destId="{5DD85435-8716-47E6-85C3-C44685D6AEC7}" srcOrd="1" destOrd="0" presId="urn:microsoft.com/office/officeart/2005/8/layout/hierarchy3"/>
    <dgm:cxn modelId="{F525214E-7D5C-483B-92F2-B775C8650AAA}" type="presParOf" srcId="{E179B71F-D71D-409D-ADF1-19AC4D5E72C7}" destId="{7CA4A9AD-E142-434E-A85C-911F86DD75F9}" srcOrd="1" destOrd="0" presId="urn:microsoft.com/office/officeart/2005/8/layout/hierarchy3"/>
    <dgm:cxn modelId="{E6CE4769-2327-49A5-892E-2AB5DDE30E61}" type="presParOf" srcId="{D4A249AC-0A2F-40D6-8060-B07AD93A09BE}" destId="{4AE2D954-A00C-4E0A-A6DF-F4786C30B8F0}" srcOrd="1" destOrd="0" presId="urn:microsoft.com/office/officeart/2005/8/layout/hierarchy3"/>
    <dgm:cxn modelId="{CC1DB857-A997-4923-96E5-B262ABC91729}" type="presParOf" srcId="{4AE2D954-A00C-4E0A-A6DF-F4786C30B8F0}" destId="{90D06280-366B-4E60-8003-8757C6695FCB}" srcOrd="0" destOrd="0" presId="urn:microsoft.com/office/officeart/2005/8/layout/hierarchy3"/>
    <dgm:cxn modelId="{10CF664E-CDD4-481F-A6C4-8DA7282E2580}" type="presParOf" srcId="{90D06280-366B-4E60-8003-8757C6695FCB}" destId="{485922D9-0E2B-473E-8F2B-5B931D44AEDD}" srcOrd="0" destOrd="0" presId="urn:microsoft.com/office/officeart/2005/8/layout/hierarchy3"/>
    <dgm:cxn modelId="{50EC5489-79BA-4C32-8460-9A8DEE76D373}" type="presParOf" srcId="{90D06280-366B-4E60-8003-8757C6695FCB}" destId="{696BF5AC-5A90-40D2-A1C0-143144E3088E}" srcOrd="1" destOrd="0" presId="urn:microsoft.com/office/officeart/2005/8/layout/hierarchy3"/>
    <dgm:cxn modelId="{913C7933-2D05-45A9-ACCB-E89141D046A4}" type="presParOf" srcId="{4AE2D954-A00C-4E0A-A6DF-F4786C30B8F0}" destId="{2563137B-2B19-4FF6-A9A4-8B793CD32C4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E2622-B72B-47CF-947D-993FA5EC5D9D}">
      <dsp:nvSpPr>
        <dsp:cNvPr id="0" name=""/>
        <dsp:cNvSpPr/>
      </dsp:nvSpPr>
      <dsp:spPr>
        <a:xfrm>
          <a:off x="1015" y="238700"/>
          <a:ext cx="3695737" cy="18478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Tone- the tone is resigned as he must accept growing up and being there for his mom and siblings</a:t>
          </a:r>
        </a:p>
      </dsp:txBody>
      <dsp:txXfrm>
        <a:off x="55137" y="292822"/>
        <a:ext cx="3587493" cy="1739624"/>
      </dsp:txXfrm>
    </dsp:sp>
    <dsp:sp modelId="{485922D9-0E2B-473E-8F2B-5B931D44AEDD}">
      <dsp:nvSpPr>
        <dsp:cNvPr id="0" name=""/>
        <dsp:cNvSpPr/>
      </dsp:nvSpPr>
      <dsp:spPr>
        <a:xfrm>
          <a:off x="4620687" y="238700"/>
          <a:ext cx="3695737" cy="18478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Theme- it feels good to be there for your family when they are in tough times</a:t>
          </a:r>
        </a:p>
      </dsp:txBody>
      <dsp:txXfrm>
        <a:off x="4674809" y="292822"/>
        <a:ext cx="3587493" cy="173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D0E29889-BB01-4457-8EC4-2D5CEADC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A405CD35-F2BC-4B91-AEE0-4029FBCD4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484" y="837483"/>
            <a:ext cx="10500646" cy="4843095"/>
          </a:xfrm>
          <a:custGeom>
            <a:avLst/>
            <a:gdLst>
              <a:gd name="connsiteX0" fmla="*/ 0 w 10052180"/>
              <a:gd name="connsiteY0" fmla="*/ 0 h 4650769"/>
              <a:gd name="connsiteX1" fmla="*/ 10052180 w 10052180"/>
              <a:gd name="connsiteY1" fmla="*/ 0 h 4650769"/>
              <a:gd name="connsiteX2" fmla="*/ 10052180 w 10052180"/>
              <a:gd name="connsiteY2" fmla="*/ 4571218 h 4650769"/>
              <a:gd name="connsiteX3" fmla="*/ 10050702 w 10052180"/>
              <a:gd name="connsiteY3" fmla="*/ 4571562 h 4650769"/>
              <a:gd name="connsiteX4" fmla="*/ 10001878 w 10052180"/>
              <a:gd name="connsiteY4" fmla="*/ 4572066 h 4650769"/>
              <a:gd name="connsiteX5" fmla="*/ 9969638 w 10052180"/>
              <a:gd name="connsiteY5" fmla="*/ 4575824 h 4650769"/>
              <a:gd name="connsiteX6" fmla="*/ 9864299 w 10052180"/>
              <a:gd name="connsiteY6" fmla="*/ 4580290 h 4650769"/>
              <a:gd name="connsiteX7" fmla="*/ 9796089 w 10052180"/>
              <a:gd name="connsiteY7" fmla="*/ 4591897 h 4650769"/>
              <a:gd name="connsiteX8" fmla="*/ 9658617 w 10052180"/>
              <a:gd name="connsiteY8" fmla="*/ 4628572 h 4650769"/>
              <a:gd name="connsiteX9" fmla="*/ 9605787 w 10052180"/>
              <a:gd name="connsiteY9" fmla="*/ 4633374 h 4650769"/>
              <a:gd name="connsiteX10" fmla="*/ 9408928 w 10052180"/>
              <a:gd name="connsiteY10" fmla="*/ 4634030 h 4650769"/>
              <a:gd name="connsiteX11" fmla="*/ 9290980 w 10052180"/>
              <a:gd name="connsiteY11" fmla="*/ 4628234 h 4650769"/>
              <a:gd name="connsiteX12" fmla="*/ 9195937 w 10052180"/>
              <a:gd name="connsiteY12" fmla="*/ 4629562 h 4650769"/>
              <a:gd name="connsiteX13" fmla="*/ 9091821 w 10052180"/>
              <a:gd name="connsiteY13" fmla="*/ 4619955 h 4650769"/>
              <a:gd name="connsiteX14" fmla="*/ 9005324 w 10052180"/>
              <a:gd name="connsiteY14" fmla="*/ 4627981 h 4650769"/>
              <a:gd name="connsiteX15" fmla="*/ 8911383 w 10052180"/>
              <a:gd name="connsiteY15" fmla="*/ 4634700 h 4650769"/>
              <a:gd name="connsiteX16" fmla="*/ 8853295 w 10052180"/>
              <a:gd name="connsiteY16" fmla="*/ 4644792 h 4650769"/>
              <a:gd name="connsiteX17" fmla="*/ 8813991 w 10052180"/>
              <a:gd name="connsiteY17" fmla="*/ 4634596 h 4650769"/>
              <a:gd name="connsiteX18" fmla="*/ 8687179 w 10052180"/>
              <a:gd name="connsiteY18" fmla="*/ 4588065 h 4650769"/>
              <a:gd name="connsiteX19" fmla="*/ 8623955 w 10052180"/>
              <a:gd name="connsiteY19" fmla="*/ 4578046 h 4650769"/>
              <a:gd name="connsiteX20" fmla="*/ 8622786 w 10052180"/>
              <a:gd name="connsiteY20" fmla="*/ 4577305 h 4650769"/>
              <a:gd name="connsiteX21" fmla="*/ 8600904 w 10052180"/>
              <a:gd name="connsiteY21" fmla="*/ 4582918 h 4650769"/>
              <a:gd name="connsiteX22" fmla="*/ 8433071 w 10052180"/>
              <a:gd name="connsiteY22" fmla="*/ 4606234 h 4650769"/>
              <a:gd name="connsiteX23" fmla="*/ 8318071 w 10052180"/>
              <a:gd name="connsiteY23" fmla="*/ 4586590 h 4650769"/>
              <a:gd name="connsiteX24" fmla="*/ 8242424 w 10052180"/>
              <a:gd name="connsiteY24" fmla="*/ 4566486 h 4650769"/>
              <a:gd name="connsiteX25" fmla="*/ 8193517 w 10052180"/>
              <a:gd name="connsiteY25" fmla="*/ 4551756 h 4650769"/>
              <a:gd name="connsiteX26" fmla="*/ 8156253 w 10052180"/>
              <a:gd name="connsiteY26" fmla="*/ 4539485 h 4650769"/>
              <a:gd name="connsiteX27" fmla="*/ 8105237 w 10052180"/>
              <a:gd name="connsiteY27" fmla="*/ 4530754 h 4650769"/>
              <a:gd name="connsiteX28" fmla="*/ 8012182 w 10052180"/>
              <a:gd name="connsiteY28" fmla="*/ 4569955 h 4650769"/>
              <a:gd name="connsiteX29" fmla="*/ 7873023 w 10052180"/>
              <a:gd name="connsiteY29" fmla="*/ 4594395 h 4650769"/>
              <a:gd name="connsiteX30" fmla="*/ 7766598 w 10052180"/>
              <a:gd name="connsiteY30" fmla="*/ 4583182 h 4650769"/>
              <a:gd name="connsiteX31" fmla="*/ 7739745 w 10052180"/>
              <a:gd name="connsiteY31" fmla="*/ 4588115 h 4650769"/>
              <a:gd name="connsiteX32" fmla="*/ 7616434 w 10052180"/>
              <a:gd name="connsiteY32" fmla="*/ 4564808 h 4650769"/>
              <a:gd name="connsiteX33" fmla="*/ 7431215 w 10052180"/>
              <a:gd name="connsiteY33" fmla="*/ 4552516 h 4650769"/>
              <a:gd name="connsiteX34" fmla="*/ 7237422 w 10052180"/>
              <a:gd name="connsiteY34" fmla="*/ 4498285 h 4650769"/>
              <a:gd name="connsiteX35" fmla="*/ 7011658 w 10052180"/>
              <a:gd name="connsiteY35" fmla="*/ 4451218 h 4650769"/>
              <a:gd name="connsiteX36" fmla="*/ 6867111 w 10052180"/>
              <a:gd name="connsiteY36" fmla="*/ 4419048 h 4650769"/>
              <a:gd name="connsiteX37" fmla="*/ 6712288 w 10052180"/>
              <a:gd name="connsiteY37" fmla="*/ 4430721 h 4650769"/>
              <a:gd name="connsiteX38" fmla="*/ 6543149 w 10052180"/>
              <a:gd name="connsiteY38" fmla="*/ 4429858 h 4650769"/>
              <a:gd name="connsiteX39" fmla="*/ 6393064 w 10052180"/>
              <a:gd name="connsiteY39" fmla="*/ 4406561 h 4650769"/>
              <a:gd name="connsiteX40" fmla="*/ 6303049 w 10052180"/>
              <a:gd name="connsiteY40" fmla="*/ 4399385 h 4650769"/>
              <a:gd name="connsiteX41" fmla="*/ 6268511 w 10052180"/>
              <a:gd name="connsiteY41" fmla="*/ 4407283 h 4650769"/>
              <a:gd name="connsiteX42" fmla="*/ 6220512 w 10052180"/>
              <a:gd name="connsiteY42" fmla="*/ 4411171 h 4650769"/>
              <a:gd name="connsiteX43" fmla="*/ 6135538 w 10052180"/>
              <a:gd name="connsiteY43" fmla="*/ 4426253 h 4650769"/>
              <a:gd name="connsiteX44" fmla="*/ 6031127 w 10052180"/>
              <a:gd name="connsiteY44" fmla="*/ 4420204 h 4650769"/>
              <a:gd name="connsiteX45" fmla="*/ 5969808 w 10052180"/>
              <a:gd name="connsiteY45" fmla="*/ 4408049 h 4650769"/>
              <a:gd name="connsiteX46" fmla="*/ 5944950 w 10052180"/>
              <a:gd name="connsiteY46" fmla="*/ 4393767 h 4650769"/>
              <a:gd name="connsiteX47" fmla="*/ 5509282 w 10052180"/>
              <a:gd name="connsiteY47" fmla="*/ 4393767 h 4650769"/>
              <a:gd name="connsiteX48" fmla="*/ 5488183 w 10052180"/>
              <a:gd name="connsiteY48" fmla="*/ 4398554 h 4650769"/>
              <a:gd name="connsiteX49" fmla="*/ 5481447 w 10052180"/>
              <a:gd name="connsiteY49" fmla="*/ 4395975 h 4650769"/>
              <a:gd name="connsiteX50" fmla="*/ 5473864 w 10052180"/>
              <a:gd name="connsiteY50" fmla="*/ 4393767 h 4650769"/>
              <a:gd name="connsiteX51" fmla="*/ 5441368 w 10052180"/>
              <a:gd name="connsiteY51" fmla="*/ 4393767 h 4650769"/>
              <a:gd name="connsiteX52" fmla="*/ 5427734 w 10052180"/>
              <a:gd name="connsiteY52" fmla="*/ 4401537 h 4650769"/>
              <a:gd name="connsiteX53" fmla="*/ 5412372 w 10052180"/>
              <a:gd name="connsiteY53" fmla="*/ 4394628 h 4650769"/>
              <a:gd name="connsiteX54" fmla="*/ 5412559 w 10052180"/>
              <a:gd name="connsiteY54" fmla="*/ 4393767 h 4650769"/>
              <a:gd name="connsiteX55" fmla="*/ 5182205 w 10052180"/>
              <a:gd name="connsiteY55" fmla="*/ 4393767 h 4650769"/>
              <a:gd name="connsiteX56" fmla="*/ 5167180 w 10052180"/>
              <a:gd name="connsiteY56" fmla="*/ 4401547 h 4650769"/>
              <a:gd name="connsiteX57" fmla="*/ 5116191 w 10052180"/>
              <a:gd name="connsiteY57" fmla="*/ 4410857 h 4650769"/>
              <a:gd name="connsiteX58" fmla="*/ 4978049 w 10052180"/>
              <a:gd name="connsiteY58" fmla="*/ 4444099 h 4650769"/>
              <a:gd name="connsiteX59" fmla="*/ 4918199 w 10052180"/>
              <a:gd name="connsiteY59" fmla="*/ 4475969 h 4650769"/>
              <a:gd name="connsiteX60" fmla="*/ 4819404 w 10052180"/>
              <a:gd name="connsiteY60" fmla="*/ 4498170 h 4650769"/>
              <a:gd name="connsiteX61" fmla="*/ 4748850 w 10052180"/>
              <a:gd name="connsiteY61" fmla="*/ 4510039 h 4650769"/>
              <a:gd name="connsiteX62" fmla="*/ 4728909 w 10052180"/>
              <a:gd name="connsiteY62" fmla="*/ 4533669 h 4650769"/>
              <a:gd name="connsiteX63" fmla="*/ 4728624 w 10052180"/>
              <a:gd name="connsiteY63" fmla="*/ 4534109 h 4650769"/>
              <a:gd name="connsiteX64" fmla="*/ 4685733 w 10052180"/>
              <a:gd name="connsiteY64" fmla="*/ 4537269 h 4650769"/>
              <a:gd name="connsiteX65" fmla="*/ 4591811 w 10052180"/>
              <a:gd name="connsiteY65" fmla="*/ 4562739 h 4650769"/>
              <a:gd name="connsiteX66" fmla="*/ 4562217 w 10052180"/>
              <a:gd name="connsiteY66" fmla="*/ 4569392 h 4650769"/>
              <a:gd name="connsiteX67" fmla="*/ 4546453 w 10052180"/>
              <a:gd name="connsiteY67" fmla="*/ 4575327 h 4650769"/>
              <a:gd name="connsiteX68" fmla="*/ 4522757 w 10052180"/>
              <a:gd name="connsiteY68" fmla="*/ 4559783 h 4650769"/>
              <a:gd name="connsiteX69" fmla="*/ 4493193 w 10052180"/>
              <a:gd name="connsiteY69" fmla="*/ 4566418 h 4650769"/>
              <a:gd name="connsiteX70" fmla="*/ 4486309 w 10052180"/>
              <a:gd name="connsiteY70" fmla="*/ 4568571 h 4650769"/>
              <a:gd name="connsiteX71" fmla="*/ 4434522 w 10052180"/>
              <a:gd name="connsiteY71" fmla="*/ 4553363 h 4650769"/>
              <a:gd name="connsiteX72" fmla="*/ 4429460 w 10052180"/>
              <a:gd name="connsiteY72" fmla="*/ 4547302 h 4650769"/>
              <a:gd name="connsiteX73" fmla="*/ 4403505 w 10052180"/>
              <a:gd name="connsiteY73" fmla="*/ 4544604 h 4650769"/>
              <a:gd name="connsiteX74" fmla="*/ 4400557 w 10052180"/>
              <a:gd name="connsiteY74" fmla="*/ 4546201 h 4650769"/>
              <a:gd name="connsiteX75" fmla="*/ 4379030 w 10052180"/>
              <a:gd name="connsiteY75" fmla="*/ 4536886 h 4650769"/>
              <a:gd name="connsiteX76" fmla="*/ 4292758 w 10052180"/>
              <a:gd name="connsiteY76" fmla="*/ 4520332 h 4650769"/>
              <a:gd name="connsiteX77" fmla="*/ 4126934 w 10052180"/>
              <a:gd name="connsiteY77" fmla="*/ 4511325 h 4650769"/>
              <a:gd name="connsiteX78" fmla="*/ 3954199 w 10052180"/>
              <a:gd name="connsiteY78" fmla="*/ 4486409 h 4650769"/>
              <a:gd name="connsiteX79" fmla="*/ 3790501 w 10052180"/>
              <a:gd name="connsiteY79" fmla="*/ 4495445 h 4650769"/>
              <a:gd name="connsiteX80" fmla="*/ 3492963 w 10052180"/>
              <a:gd name="connsiteY80" fmla="*/ 4468480 h 4650769"/>
              <a:gd name="connsiteX81" fmla="*/ 3390904 w 10052180"/>
              <a:gd name="connsiteY81" fmla="*/ 4465867 h 4650769"/>
              <a:gd name="connsiteX82" fmla="*/ 3322528 w 10052180"/>
              <a:gd name="connsiteY82" fmla="*/ 4464799 h 4650769"/>
              <a:gd name="connsiteX83" fmla="*/ 3317795 w 10052180"/>
              <a:gd name="connsiteY83" fmla="*/ 4467272 h 4650769"/>
              <a:gd name="connsiteX84" fmla="*/ 3298702 w 10052180"/>
              <a:gd name="connsiteY84" fmla="*/ 4468689 h 4650769"/>
              <a:gd name="connsiteX85" fmla="*/ 3293503 w 10052180"/>
              <a:gd name="connsiteY85" fmla="*/ 4479690 h 4650769"/>
              <a:gd name="connsiteX86" fmla="*/ 3229705 w 10052180"/>
              <a:gd name="connsiteY86" fmla="*/ 4489069 h 4650769"/>
              <a:gd name="connsiteX87" fmla="*/ 3076109 w 10052180"/>
              <a:gd name="connsiteY87" fmla="*/ 4492987 h 4650769"/>
              <a:gd name="connsiteX88" fmla="*/ 2962379 w 10052180"/>
              <a:gd name="connsiteY88" fmla="*/ 4474229 h 4650769"/>
              <a:gd name="connsiteX89" fmla="*/ 2924375 w 10052180"/>
              <a:gd name="connsiteY89" fmla="*/ 4484334 h 4650769"/>
              <a:gd name="connsiteX90" fmla="*/ 2871297 w 10052180"/>
              <a:gd name="connsiteY90" fmla="*/ 4491313 h 4650769"/>
              <a:gd name="connsiteX91" fmla="*/ 2700663 w 10052180"/>
              <a:gd name="connsiteY91" fmla="*/ 4485036 h 4650769"/>
              <a:gd name="connsiteX92" fmla="*/ 2560084 w 10052180"/>
              <a:gd name="connsiteY92" fmla="*/ 4489523 h 4650769"/>
              <a:gd name="connsiteX93" fmla="*/ 2479658 w 10052180"/>
              <a:gd name="connsiteY93" fmla="*/ 4499250 h 4650769"/>
              <a:gd name="connsiteX94" fmla="*/ 2309526 w 10052180"/>
              <a:gd name="connsiteY94" fmla="*/ 4471569 h 4650769"/>
              <a:gd name="connsiteX95" fmla="*/ 2143849 w 10052180"/>
              <a:gd name="connsiteY95" fmla="*/ 4458678 h 4650769"/>
              <a:gd name="connsiteX96" fmla="*/ 2054460 w 10052180"/>
              <a:gd name="connsiteY96" fmla="*/ 4444435 h 4650769"/>
              <a:gd name="connsiteX97" fmla="*/ 1875690 w 10052180"/>
              <a:gd name="connsiteY97" fmla="*/ 4462877 h 4650769"/>
              <a:gd name="connsiteX98" fmla="*/ 1829588 w 10052180"/>
              <a:gd name="connsiteY98" fmla="*/ 4463680 h 4650769"/>
              <a:gd name="connsiteX99" fmla="*/ 1729685 w 10052180"/>
              <a:gd name="connsiteY99" fmla="*/ 4483196 h 4650769"/>
              <a:gd name="connsiteX100" fmla="*/ 1672107 w 10052180"/>
              <a:gd name="connsiteY100" fmla="*/ 4487209 h 4650769"/>
              <a:gd name="connsiteX101" fmla="*/ 1514794 w 10052180"/>
              <a:gd name="connsiteY101" fmla="*/ 4506035 h 4650769"/>
              <a:gd name="connsiteX102" fmla="*/ 1375355 w 10052180"/>
              <a:gd name="connsiteY102" fmla="*/ 4535286 h 4650769"/>
              <a:gd name="connsiteX103" fmla="*/ 1281723 w 10052180"/>
              <a:gd name="connsiteY103" fmla="*/ 4557767 h 4650769"/>
              <a:gd name="connsiteX104" fmla="*/ 1152251 w 10052180"/>
              <a:gd name="connsiteY104" fmla="*/ 4596280 h 4650769"/>
              <a:gd name="connsiteX105" fmla="*/ 1112386 w 10052180"/>
              <a:gd name="connsiteY105" fmla="*/ 4603999 h 4650769"/>
              <a:gd name="connsiteX106" fmla="*/ 1055042 w 10052180"/>
              <a:gd name="connsiteY106" fmla="*/ 4590297 h 4650769"/>
              <a:gd name="connsiteX107" fmla="*/ 961705 w 10052180"/>
              <a:gd name="connsiteY107" fmla="*/ 4577719 h 4650769"/>
              <a:gd name="connsiteX108" fmla="*/ 875879 w 10052180"/>
              <a:gd name="connsiteY108" fmla="*/ 4564303 h 4650769"/>
              <a:gd name="connsiteX109" fmla="*/ 771366 w 10052180"/>
              <a:gd name="connsiteY109" fmla="*/ 4567383 h 4650769"/>
              <a:gd name="connsiteX110" fmla="*/ 676592 w 10052180"/>
              <a:gd name="connsiteY110" fmla="*/ 4560117 h 4650769"/>
              <a:gd name="connsiteX111" fmla="*/ 558512 w 10052180"/>
              <a:gd name="connsiteY111" fmla="*/ 4558530 h 4650769"/>
              <a:gd name="connsiteX112" fmla="*/ 362079 w 10052180"/>
              <a:gd name="connsiteY112" fmla="*/ 4545572 h 4650769"/>
              <a:gd name="connsiteX113" fmla="*/ 309653 w 10052180"/>
              <a:gd name="connsiteY113" fmla="*/ 4537476 h 4650769"/>
              <a:gd name="connsiteX114" fmla="*/ 174742 w 10052180"/>
              <a:gd name="connsiteY114" fmla="*/ 4492281 h 4650769"/>
              <a:gd name="connsiteX115" fmla="*/ 107390 w 10052180"/>
              <a:gd name="connsiteY115" fmla="*/ 4476433 h 4650769"/>
              <a:gd name="connsiteX116" fmla="*/ 2537 w 10052180"/>
              <a:gd name="connsiteY116" fmla="*/ 4465393 h 4650769"/>
              <a:gd name="connsiteX117" fmla="*/ 0 w 10052180"/>
              <a:gd name="connsiteY117" fmla="*/ 4463105 h 465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052180" h="4650769">
                <a:moveTo>
                  <a:pt x="0" y="0"/>
                </a:moveTo>
                <a:lnTo>
                  <a:pt x="10052180" y="0"/>
                </a:lnTo>
                <a:lnTo>
                  <a:pt x="10052180" y="4571218"/>
                </a:lnTo>
                <a:lnTo>
                  <a:pt x="10050702" y="4571562"/>
                </a:lnTo>
                <a:cubicBezTo>
                  <a:pt x="10033695" y="4573943"/>
                  <a:pt x="10017259" y="4574375"/>
                  <a:pt x="10001878" y="4572066"/>
                </a:cubicBezTo>
                <a:cubicBezTo>
                  <a:pt x="9987347" y="4562370"/>
                  <a:pt x="9978539" y="4560848"/>
                  <a:pt x="9969638" y="4575824"/>
                </a:cubicBezTo>
                <a:cubicBezTo>
                  <a:pt x="9931111" y="4571506"/>
                  <a:pt x="9885705" y="4604598"/>
                  <a:pt x="9864299" y="4580290"/>
                </a:cubicBezTo>
                <a:cubicBezTo>
                  <a:pt x="9860644" y="4614890"/>
                  <a:pt x="9811449" y="4560843"/>
                  <a:pt x="9796089" y="4591897"/>
                </a:cubicBezTo>
                <a:cubicBezTo>
                  <a:pt x="9744340" y="4604414"/>
                  <a:pt x="9702353" y="4613016"/>
                  <a:pt x="9658617" y="4628572"/>
                </a:cubicBezTo>
                <a:cubicBezTo>
                  <a:pt x="9625107" y="4639733"/>
                  <a:pt x="9621223" y="4635658"/>
                  <a:pt x="9605787" y="4633374"/>
                </a:cubicBezTo>
                <a:cubicBezTo>
                  <a:pt x="9564172" y="4634284"/>
                  <a:pt x="9459602" y="4639135"/>
                  <a:pt x="9408928" y="4634030"/>
                </a:cubicBezTo>
                <a:cubicBezTo>
                  <a:pt x="9373936" y="4630911"/>
                  <a:pt x="9320962" y="4677031"/>
                  <a:pt x="9290980" y="4628234"/>
                </a:cubicBezTo>
                <a:cubicBezTo>
                  <a:pt x="9269062" y="4638218"/>
                  <a:pt x="9223761" y="4630232"/>
                  <a:pt x="9195937" y="4629562"/>
                </a:cubicBezTo>
                <a:cubicBezTo>
                  <a:pt x="9143088" y="4610116"/>
                  <a:pt x="9133223" y="4633821"/>
                  <a:pt x="9091821" y="4619955"/>
                </a:cubicBezTo>
                <a:cubicBezTo>
                  <a:pt x="9032935" y="4627891"/>
                  <a:pt x="9027183" y="4624471"/>
                  <a:pt x="9005324" y="4627981"/>
                </a:cubicBezTo>
                <a:cubicBezTo>
                  <a:pt x="8967164" y="4640966"/>
                  <a:pt x="8953005" y="4638659"/>
                  <a:pt x="8911383" y="4634700"/>
                </a:cubicBezTo>
                <a:cubicBezTo>
                  <a:pt x="8910140" y="4622209"/>
                  <a:pt x="8861731" y="4642891"/>
                  <a:pt x="8853295" y="4644792"/>
                </a:cubicBezTo>
                <a:cubicBezTo>
                  <a:pt x="8855383" y="4637166"/>
                  <a:pt x="8821677" y="4629387"/>
                  <a:pt x="8813991" y="4634596"/>
                </a:cubicBezTo>
                <a:cubicBezTo>
                  <a:pt x="8714011" y="4640974"/>
                  <a:pt x="8735462" y="4587278"/>
                  <a:pt x="8687179" y="4588065"/>
                </a:cubicBezTo>
                <a:cubicBezTo>
                  <a:pt x="8647941" y="4587885"/>
                  <a:pt x="8644846" y="4590573"/>
                  <a:pt x="8623955" y="4578046"/>
                </a:cubicBezTo>
                <a:lnTo>
                  <a:pt x="8622786" y="4577305"/>
                </a:lnTo>
                <a:lnTo>
                  <a:pt x="8600904" y="4582918"/>
                </a:lnTo>
                <a:cubicBezTo>
                  <a:pt x="8551179" y="4589770"/>
                  <a:pt x="8503007" y="4582778"/>
                  <a:pt x="8433071" y="4606234"/>
                </a:cubicBezTo>
                <a:cubicBezTo>
                  <a:pt x="8391517" y="4597543"/>
                  <a:pt x="8356812" y="4603351"/>
                  <a:pt x="8318071" y="4586590"/>
                </a:cubicBezTo>
                <a:cubicBezTo>
                  <a:pt x="8301780" y="4574528"/>
                  <a:pt x="8258966" y="4594748"/>
                  <a:pt x="8242424" y="4566486"/>
                </a:cubicBezTo>
                <a:cubicBezTo>
                  <a:pt x="8237603" y="4584126"/>
                  <a:pt x="8200783" y="4561583"/>
                  <a:pt x="8193517" y="4551756"/>
                </a:cubicBezTo>
                <a:cubicBezTo>
                  <a:pt x="8181915" y="4557821"/>
                  <a:pt x="8167403" y="4540618"/>
                  <a:pt x="8156253" y="4539485"/>
                </a:cubicBezTo>
                <a:cubicBezTo>
                  <a:pt x="8141597" y="4496572"/>
                  <a:pt x="8127998" y="4557617"/>
                  <a:pt x="8105237" y="4530754"/>
                </a:cubicBezTo>
                <a:cubicBezTo>
                  <a:pt x="8091039" y="4542025"/>
                  <a:pt x="8045973" y="4563365"/>
                  <a:pt x="8012182" y="4569955"/>
                </a:cubicBezTo>
                <a:cubicBezTo>
                  <a:pt x="7945237" y="4585532"/>
                  <a:pt x="7935255" y="4616038"/>
                  <a:pt x="7873023" y="4594395"/>
                </a:cubicBezTo>
                <a:cubicBezTo>
                  <a:pt x="7859384" y="4618199"/>
                  <a:pt x="7761094" y="4535441"/>
                  <a:pt x="7766598" y="4583182"/>
                </a:cubicBezTo>
                <a:cubicBezTo>
                  <a:pt x="7745587" y="4577284"/>
                  <a:pt x="7733182" y="4556528"/>
                  <a:pt x="7739745" y="4588115"/>
                </a:cubicBezTo>
                <a:lnTo>
                  <a:pt x="7616434" y="4564808"/>
                </a:lnTo>
                <a:cubicBezTo>
                  <a:pt x="7546376" y="4561257"/>
                  <a:pt x="7499612" y="4575632"/>
                  <a:pt x="7431215" y="4552516"/>
                </a:cubicBezTo>
                <a:cubicBezTo>
                  <a:pt x="7362500" y="4539342"/>
                  <a:pt x="7331229" y="4514002"/>
                  <a:pt x="7237422" y="4498285"/>
                </a:cubicBezTo>
                <a:cubicBezTo>
                  <a:pt x="7171877" y="4484375"/>
                  <a:pt x="7080174" y="4453116"/>
                  <a:pt x="7011658" y="4451218"/>
                </a:cubicBezTo>
                <a:cubicBezTo>
                  <a:pt x="6935893" y="4414558"/>
                  <a:pt x="6950516" y="4446303"/>
                  <a:pt x="6867111" y="4419048"/>
                </a:cubicBezTo>
                <a:cubicBezTo>
                  <a:pt x="6820640" y="4462144"/>
                  <a:pt x="6759791" y="4426229"/>
                  <a:pt x="6712288" y="4430721"/>
                </a:cubicBezTo>
                <a:cubicBezTo>
                  <a:pt x="6658294" y="4432523"/>
                  <a:pt x="6596353" y="4433885"/>
                  <a:pt x="6543149" y="4429858"/>
                </a:cubicBezTo>
                <a:cubicBezTo>
                  <a:pt x="6505785" y="4400413"/>
                  <a:pt x="6438998" y="4445436"/>
                  <a:pt x="6393064" y="4406561"/>
                </a:cubicBezTo>
                <a:cubicBezTo>
                  <a:pt x="6375470" y="4396073"/>
                  <a:pt x="6316748" y="4386920"/>
                  <a:pt x="6303049" y="4399385"/>
                </a:cubicBezTo>
                <a:cubicBezTo>
                  <a:pt x="6290271" y="4400402"/>
                  <a:pt x="6276955" y="4392864"/>
                  <a:pt x="6268511" y="4407283"/>
                </a:cubicBezTo>
                <a:cubicBezTo>
                  <a:pt x="6255819" y="4424201"/>
                  <a:pt x="6218422" y="4388280"/>
                  <a:pt x="6220512" y="4411171"/>
                </a:cubicBezTo>
                <a:cubicBezTo>
                  <a:pt x="6193829" y="4386375"/>
                  <a:pt x="6162713" y="4421037"/>
                  <a:pt x="6135538" y="4426253"/>
                </a:cubicBezTo>
                <a:cubicBezTo>
                  <a:pt x="6115250" y="4402715"/>
                  <a:pt x="6087532" y="4424859"/>
                  <a:pt x="6031127" y="4420204"/>
                </a:cubicBezTo>
                <a:cubicBezTo>
                  <a:pt x="6014546" y="4399963"/>
                  <a:pt x="5996210" y="4415252"/>
                  <a:pt x="5969808" y="4408049"/>
                </a:cubicBezTo>
                <a:lnTo>
                  <a:pt x="5944950" y="4393767"/>
                </a:lnTo>
                <a:lnTo>
                  <a:pt x="5509282" y="4393767"/>
                </a:lnTo>
                <a:lnTo>
                  <a:pt x="5488183" y="4398554"/>
                </a:lnTo>
                <a:lnTo>
                  <a:pt x="5481447" y="4395975"/>
                </a:lnTo>
                <a:lnTo>
                  <a:pt x="5473864" y="4393767"/>
                </a:lnTo>
                <a:lnTo>
                  <a:pt x="5441368" y="4393767"/>
                </a:lnTo>
                <a:lnTo>
                  <a:pt x="5427734" y="4401537"/>
                </a:lnTo>
                <a:cubicBezTo>
                  <a:pt x="5424659" y="4397308"/>
                  <a:pt x="5420116" y="4394509"/>
                  <a:pt x="5412372" y="4394628"/>
                </a:cubicBezTo>
                <a:lnTo>
                  <a:pt x="5412559" y="4393767"/>
                </a:lnTo>
                <a:lnTo>
                  <a:pt x="5182205" y="4393767"/>
                </a:lnTo>
                <a:lnTo>
                  <a:pt x="5167180" y="4401547"/>
                </a:lnTo>
                <a:cubicBezTo>
                  <a:pt x="5145322" y="4388995"/>
                  <a:pt x="5130136" y="4396666"/>
                  <a:pt x="5116191" y="4410857"/>
                </a:cubicBezTo>
                <a:cubicBezTo>
                  <a:pt x="5069121" y="4410132"/>
                  <a:pt x="5029330" y="4432817"/>
                  <a:pt x="4978049" y="4444099"/>
                </a:cubicBezTo>
                <a:cubicBezTo>
                  <a:pt x="4921746" y="4464946"/>
                  <a:pt x="4952787" y="4460274"/>
                  <a:pt x="4918199" y="4475969"/>
                </a:cubicBezTo>
                <a:lnTo>
                  <a:pt x="4819404" y="4498170"/>
                </a:lnTo>
                <a:lnTo>
                  <a:pt x="4748850" y="4510039"/>
                </a:lnTo>
                <a:lnTo>
                  <a:pt x="4728909" y="4533669"/>
                </a:lnTo>
                <a:lnTo>
                  <a:pt x="4728624" y="4534109"/>
                </a:lnTo>
                <a:lnTo>
                  <a:pt x="4685733" y="4537269"/>
                </a:lnTo>
                <a:cubicBezTo>
                  <a:pt x="4662932" y="4542040"/>
                  <a:pt x="4617689" y="4556675"/>
                  <a:pt x="4591811" y="4562739"/>
                </a:cubicBezTo>
                <a:cubicBezTo>
                  <a:pt x="4568298" y="4558219"/>
                  <a:pt x="4553786" y="4538337"/>
                  <a:pt x="4562217" y="4569392"/>
                </a:cubicBezTo>
                <a:cubicBezTo>
                  <a:pt x="4554496" y="4568788"/>
                  <a:pt x="4549787" y="4571298"/>
                  <a:pt x="4546453" y="4575327"/>
                </a:cubicBezTo>
                <a:lnTo>
                  <a:pt x="4522757" y="4559783"/>
                </a:lnTo>
                <a:lnTo>
                  <a:pt x="4493193" y="4566418"/>
                </a:lnTo>
                <a:lnTo>
                  <a:pt x="4486309" y="4568571"/>
                </a:lnTo>
                <a:lnTo>
                  <a:pt x="4434522" y="4553363"/>
                </a:lnTo>
                <a:lnTo>
                  <a:pt x="4429460" y="4547302"/>
                </a:lnTo>
                <a:cubicBezTo>
                  <a:pt x="4424037" y="4543565"/>
                  <a:pt x="4416331" y="4541821"/>
                  <a:pt x="4403505" y="4544604"/>
                </a:cubicBezTo>
                <a:lnTo>
                  <a:pt x="4400557" y="4546201"/>
                </a:lnTo>
                <a:lnTo>
                  <a:pt x="4379030" y="4536886"/>
                </a:lnTo>
                <a:cubicBezTo>
                  <a:pt x="4372078" y="4532654"/>
                  <a:pt x="4297808" y="4527155"/>
                  <a:pt x="4292758" y="4520332"/>
                </a:cubicBezTo>
                <a:cubicBezTo>
                  <a:pt x="4211493" y="4536974"/>
                  <a:pt x="4205812" y="4507045"/>
                  <a:pt x="4126934" y="4511325"/>
                </a:cubicBezTo>
                <a:cubicBezTo>
                  <a:pt x="4058483" y="4465563"/>
                  <a:pt x="4015465" y="4493211"/>
                  <a:pt x="3954199" y="4486409"/>
                </a:cubicBezTo>
                <a:cubicBezTo>
                  <a:pt x="3895850" y="4481584"/>
                  <a:pt x="3868881" y="4496263"/>
                  <a:pt x="3790501" y="4495445"/>
                </a:cubicBezTo>
                <a:cubicBezTo>
                  <a:pt x="3707431" y="4485284"/>
                  <a:pt x="3586435" y="4490248"/>
                  <a:pt x="3492963" y="4468480"/>
                </a:cubicBezTo>
                <a:cubicBezTo>
                  <a:pt x="3419549" y="4461359"/>
                  <a:pt x="3419311" y="4466480"/>
                  <a:pt x="3390904" y="4465867"/>
                </a:cubicBezTo>
                <a:cubicBezTo>
                  <a:pt x="3381467" y="4468795"/>
                  <a:pt x="3331557" y="4460030"/>
                  <a:pt x="3322528" y="4464799"/>
                </a:cubicBezTo>
                <a:lnTo>
                  <a:pt x="3317795" y="4467272"/>
                </a:lnTo>
                <a:lnTo>
                  <a:pt x="3298702" y="4468689"/>
                </a:lnTo>
                <a:lnTo>
                  <a:pt x="3293503" y="4479690"/>
                </a:lnTo>
                <a:lnTo>
                  <a:pt x="3229705" y="4489069"/>
                </a:lnTo>
                <a:cubicBezTo>
                  <a:pt x="3187202" y="4462144"/>
                  <a:pt x="3151062" y="4494035"/>
                  <a:pt x="3076109" y="4492987"/>
                </a:cubicBezTo>
                <a:cubicBezTo>
                  <a:pt x="3056222" y="4483674"/>
                  <a:pt x="2977114" y="4460921"/>
                  <a:pt x="2962379" y="4474229"/>
                </a:cubicBezTo>
                <a:cubicBezTo>
                  <a:pt x="2948249" y="4476071"/>
                  <a:pt x="2933210" y="4469418"/>
                  <a:pt x="2924375" y="4484334"/>
                </a:cubicBezTo>
                <a:cubicBezTo>
                  <a:pt x="2910921" y="4502015"/>
                  <a:pt x="2868144" y="4468636"/>
                  <a:pt x="2871297" y="4491313"/>
                </a:cubicBezTo>
                <a:cubicBezTo>
                  <a:pt x="2834012" y="4491430"/>
                  <a:pt x="2752532" y="4485335"/>
                  <a:pt x="2700663" y="4485036"/>
                </a:cubicBezTo>
                <a:cubicBezTo>
                  <a:pt x="2675164" y="4459571"/>
                  <a:pt x="2600340" y="4494322"/>
                  <a:pt x="2560084" y="4489523"/>
                </a:cubicBezTo>
                <a:cubicBezTo>
                  <a:pt x="2524760" y="4491171"/>
                  <a:pt x="2521424" y="4504416"/>
                  <a:pt x="2479658" y="4499250"/>
                </a:cubicBezTo>
                <a:cubicBezTo>
                  <a:pt x="2405210" y="4494755"/>
                  <a:pt x="2378207" y="4484444"/>
                  <a:pt x="2309526" y="4471569"/>
                </a:cubicBezTo>
                <a:cubicBezTo>
                  <a:pt x="2231692" y="4461873"/>
                  <a:pt x="2230867" y="4475023"/>
                  <a:pt x="2143849" y="4458678"/>
                </a:cubicBezTo>
                <a:cubicBezTo>
                  <a:pt x="2123776" y="4453795"/>
                  <a:pt x="2075082" y="4453878"/>
                  <a:pt x="2054460" y="4444435"/>
                </a:cubicBezTo>
                <a:cubicBezTo>
                  <a:pt x="2025665" y="4449526"/>
                  <a:pt x="1907402" y="4455434"/>
                  <a:pt x="1875690" y="4462877"/>
                </a:cubicBezTo>
                <a:cubicBezTo>
                  <a:pt x="1830650" y="4467513"/>
                  <a:pt x="1869806" y="4459610"/>
                  <a:pt x="1829588" y="4463680"/>
                </a:cubicBezTo>
                <a:cubicBezTo>
                  <a:pt x="1791050" y="4448543"/>
                  <a:pt x="1782985" y="4472982"/>
                  <a:pt x="1729685" y="4483196"/>
                </a:cubicBezTo>
                <a:cubicBezTo>
                  <a:pt x="1707743" y="4468503"/>
                  <a:pt x="1689784" y="4474556"/>
                  <a:pt x="1672107" y="4487209"/>
                </a:cubicBezTo>
                <a:cubicBezTo>
                  <a:pt x="1620500" y="4481667"/>
                  <a:pt x="1573015" y="4500097"/>
                  <a:pt x="1514794" y="4506035"/>
                </a:cubicBezTo>
                <a:cubicBezTo>
                  <a:pt x="1452269" y="4488005"/>
                  <a:pt x="1437575" y="4529096"/>
                  <a:pt x="1375355" y="4535286"/>
                </a:cubicBezTo>
                <a:cubicBezTo>
                  <a:pt x="1321736" y="4564899"/>
                  <a:pt x="1333953" y="4560797"/>
                  <a:pt x="1281723" y="4557767"/>
                </a:cubicBezTo>
                <a:cubicBezTo>
                  <a:pt x="1233584" y="4553963"/>
                  <a:pt x="1251636" y="4608894"/>
                  <a:pt x="1152251" y="4596280"/>
                </a:cubicBezTo>
                <a:cubicBezTo>
                  <a:pt x="1144905" y="4590601"/>
                  <a:pt x="1110779" y="4596258"/>
                  <a:pt x="1112386" y="4603999"/>
                </a:cubicBezTo>
                <a:cubicBezTo>
                  <a:pt x="1104086" y="4601575"/>
                  <a:pt x="1057064" y="4577908"/>
                  <a:pt x="1055042" y="4590297"/>
                </a:cubicBezTo>
                <a:cubicBezTo>
                  <a:pt x="1013255" y="4591647"/>
                  <a:pt x="998979" y="4593064"/>
                  <a:pt x="961705" y="4577719"/>
                </a:cubicBezTo>
                <a:cubicBezTo>
                  <a:pt x="940108" y="4572850"/>
                  <a:pt x="934154" y="4575904"/>
                  <a:pt x="875879" y="4564303"/>
                </a:cubicBezTo>
                <a:cubicBezTo>
                  <a:pt x="833691" y="4575554"/>
                  <a:pt x="825327" y="4551279"/>
                  <a:pt x="771366" y="4567383"/>
                </a:cubicBezTo>
                <a:cubicBezTo>
                  <a:pt x="743555" y="4566313"/>
                  <a:pt x="697843" y="4571452"/>
                  <a:pt x="676592" y="4560117"/>
                </a:cubicBezTo>
                <a:cubicBezTo>
                  <a:pt x="643619" y="4606945"/>
                  <a:pt x="593631" y="4557605"/>
                  <a:pt x="558512" y="4558530"/>
                </a:cubicBezTo>
                <a:cubicBezTo>
                  <a:pt x="507618" y="4560458"/>
                  <a:pt x="403556" y="4549081"/>
                  <a:pt x="362079" y="4545572"/>
                </a:cubicBezTo>
                <a:cubicBezTo>
                  <a:pt x="346531" y="4546886"/>
                  <a:pt x="342400" y="4550710"/>
                  <a:pt x="309653" y="4537476"/>
                </a:cubicBezTo>
                <a:cubicBezTo>
                  <a:pt x="266974" y="4519218"/>
                  <a:pt x="225607" y="4508008"/>
                  <a:pt x="174742" y="4492281"/>
                </a:cubicBezTo>
                <a:cubicBezTo>
                  <a:pt x="161353" y="4460328"/>
                  <a:pt x="108876" y="4511194"/>
                  <a:pt x="107390" y="4476433"/>
                </a:cubicBezTo>
                <a:cubicBezTo>
                  <a:pt x="84507" y="4499356"/>
                  <a:pt x="41258" y="4463491"/>
                  <a:pt x="2537" y="4465393"/>
                </a:cubicBezTo>
                <a:lnTo>
                  <a:pt x="0" y="4463105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8316" y="1784745"/>
            <a:ext cx="7515368" cy="17802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Poem Presentation Draft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53945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EA4D0-98BF-41BD-6F24-EBCFC414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99" y="1917510"/>
            <a:ext cx="3831998" cy="302298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Word choice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237ACD7-8629-4014-83AF-339EDD87E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4" y="643467"/>
            <a:ext cx="6272104" cy="5576358"/>
          </a:xfrm>
          <a:custGeom>
            <a:avLst/>
            <a:gdLst>
              <a:gd name="connsiteX0" fmla="*/ 6160697 w 6160697"/>
              <a:gd name="connsiteY0" fmla="*/ 0 h 5636676"/>
              <a:gd name="connsiteX1" fmla="*/ 6160697 w 6160697"/>
              <a:gd name="connsiteY1" fmla="*/ 5241536 h 5636676"/>
              <a:gd name="connsiteX2" fmla="*/ 6156554 w 6160697"/>
              <a:gd name="connsiteY2" fmla="*/ 5242381 h 5636676"/>
              <a:gd name="connsiteX3" fmla="*/ 6152471 w 6160697"/>
              <a:gd name="connsiteY3" fmla="*/ 5238376 h 5636676"/>
              <a:gd name="connsiteX4" fmla="*/ 6139063 w 6160697"/>
              <a:gd name="connsiteY4" fmla="*/ 5237646 h 5636676"/>
              <a:gd name="connsiteX5" fmla="*/ 6124768 w 6160697"/>
              <a:gd name="connsiteY5" fmla="*/ 5241915 h 5636676"/>
              <a:gd name="connsiteX6" fmla="*/ 6058950 w 6160697"/>
              <a:gd name="connsiteY6" fmla="*/ 5267176 h 5636676"/>
              <a:gd name="connsiteX7" fmla="*/ 6018366 w 6160697"/>
              <a:gd name="connsiteY7" fmla="*/ 5279454 h 5636676"/>
              <a:gd name="connsiteX8" fmla="*/ 6001056 w 6160697"/>
              <a:gd name="connsiteY8" fmla="*/ 5279669 h 5636676"/>
              <a:gd name="connsiteX9" fmla="*/ 5978158 w 6160697"/>
              <a:gd name="connsiteY9" fmla="*/ 5282958 h 5636676"/>
              <a:gd name="connsiteX10" fmla="*/ 5851521 w 6160697"/>
              <a:gd name="connsiteY10" fmla="*/ 5320165 h 5636676"/>
              <a:gd name="connsiteX11" fmla="*/ 5846811 w 6160697"/>
              <a:gd name="connsiteY11" fmla="*/ 5317803 h 5636676"/>
              <a:gd name="connsiteX12" fmla="*/ 5821445 w 6160697"/>
              <a:gd name="connsiteY12" fmla="*/ 5326257 h 5636676"/>
              <a:gd name="connsiteX13" fmla="*/ 5742484 w 6160697"/>
              <a:gd name="connsiteY13" fmla="*/ 5378748 h 5636676"/>
              <a:gd name="connsiteX14" fmla="*/ 5692638 w 6160697"/>
              <a:gd name="connsiteY14" fmla="*/ 5394640 h 5636676"/>
              <a:gd name="connsiteX15" fmla="*/ 5673352 w 6160697"/>
              <a:gd name="connsiteY15" fmla="*/ 5396590 h 5636676"/>
              <a:gd name="connsiteX16" fmla="*/ 5641138 w 6160697"/>
              <a:gd name="connsiteY16" fmla="*/ 5400089 h 5636676"/>
              <a:gd name="connsiteX17" fmla="*/ 5613130 w 6160697"/>
              <a:gd name="connsiteY17" fmla="*/ 5393622 h 5636676"/>
              <a:gd name="connsiteX18" fmla="*/ 5587752 w 6160697"/>
              <a:gd name="connsiteY18" fmla="*/ 5400147 h 5636676"/>
              <a:gd name="connsiteX19" fmla="*/ 5586939 w 6160697"/>
              <a:gd name="connsiteY19" fmla="*/ 5413409 h 5636676"/>
              <a:gd name="connsiteX20" fmla="*/ 5558140 w 6160697"/>
              <a:gd name="connsiteY20" fmla="*/ 5416576 h 5636676"/>
              <a:gd name="connsiteX21" fmla="*/ 5513898 w 6160697"/>
              <a:gd name="connsiteY21" fmla="*/ 5420092 h 5636676"/>
              <a:gd name="connsiteX22" fmla="*/ 5507892 w 6160697"/>
              <a:gd name="connsiteY22" fmla="*/ 5423953 h 5636676"/>
              <a:gd name="connsiteX23" fmla="*/ 5499230 w 6160697"/>
              <a:gd name="connsiteY23" fmla="*/ 5414956 h 5636676"/>
              <a:gd name="connsiteX24" fmla="*/ 5482057 w 6160697"/>
              <a:gd name="connsiteY24" fmla="*/ 5411363 h 5636676"/>
              <a:gd name="connsiteX25" fmla="*/ 5408816 w 6160697"/>
              <a:gd name="connsiteY25" fmla="*/ 5415847 h 5636676"/>
              <a:gd name="connsiteX26" fmla="*/ 5395738 w 6160697"/>
              <a:gd name="connsiteY26" fmla="*/ 5413749 h 5636676"/>
              <a:gd name="connsiteX27" fmla="*/ 5380156 w 6160697"/>
              <a:gd name="connsiteY27" fmla="*/ 5419870 h 5636676"/>
              <a:gd name="connsiteX28" fmla="*/ 5347114 w 6160697"/>
              <a:gd name="connsiteY28" fmla="*/ 5429171 h 5636676"/>
              <a:gd name="connsiteX29" fmla="*/ 5326101 w 6160697"/>
              <a:gd name="connsiteY29" fmla="*/ 5440792 h 5636676"/>
              <a:gd name="connsiteX30" fmla="*/ 5320104 w 6160697"/>
              <a:gd name="connsiteY30" fmla="*/ 5435870 h 5636676"/>
              <a:gd name="connsiteX31" fmla="*/ 5306571 w 6160697"/>
              <a:gd name="connsiteY31" fmla="*/ 5434305 h 5636676"/>
              <a:gd name="connsiteX32" fmla="*/ 5250731 w 6160697"/>
              <a:gd name="connsiteY32" fmla="*/ 5442441 h 5636676"/>
              <a:gd name="connsiteX33" fmla="*/ 5240489 w 6160697"/>
              <a:gd name="connsiteY33" fmla="*/ 5441726 h 5636676"/>
              <a:gd name="connsiteX34" fmla="*/ 5229095 w 6160697"/>
              <a:gd name="connsiteY34" fmla="*/ 5447321 h 5636676"/>
              <a:gd name="connsiteX35" fmla="*/ 5162669 w 6160697"/>
              <a:gd name="connsiteY35" fmla="*/ 5481008 h 5636676"/>
              <a:gd name="connsiteX36" fmla="*/ 5161945 w 6160697"/>
              <a:gd name="connsiteY36" fmla="*/ 5484428 h 5636676"/>
              <a:gd name="connsiteX37" fmla="*/ 5141192 w 6160697"/>
              <a:gd name="connsiteY37" fmla="*/ 5487094 h 5636676"/>
              <a:gd name="connsiteX38" fmla="*/ 5135796 w 6160697"/>
              <a:gd name="connsiteY38" fmla="*/ 5493398 h 5636676"/>
              <a:gd name="connsiteX39" fmla="*/ 5125146 w 6160697"/>
              <a:gd name="connsiteY39" fmla="*/ 5495481 h 5636676"/>
              <a:gd name="connsiteX40" fmla="*/ 5048259 w 6160697"/>
              <a:gd name="connsiteY40" fmla="*/ 5518646 h 5636676"/>
              <a:gd name="connsiteX41" fmla="*/ 5034800 w 6160697"/>
              <a:gd name="connsiteY41" fmla="*/ 5519818 h 5636676"/>
              <a:gd name="connsiteX42" fmla="*/ 5021494 w 6160697"/>
              <a:gd name="connsiteY42" fmla="*/ 5533940 h 5636676"/>
              <a:gd name="connsiteX43" fmla="*/ 4969420 w 6160697"/>
              <a:gd name="connsiteY43" fmla="*/ 5539580 h 5636676"/>
              <a:gd name="connsiteX44" fmla="*/ 4951997 w 6160697"/>
              <a:gd name="connsiteY44" fmla="*/ 5540998 h 5636676"/>
              <a:gd name="connsiteX45" fmla="*/ 4944222 w 6160697"/>
              <a:gd name="connsiteY45" fmla="*/ 5542061 h 5636676"/>
              <a:gd name="connsiteX46" fmla="*/ 4945476 w 6160697"/>
              <a:gd name="connsiteY46" fmla="*/ 5548837 h 5636676"/>
              <a:gd name="connsiteX47" fmla="*/ 4924708 w 6160697"/>
              <a:gd name="connsiteY47" fmla="*/ 5553963 h 5636676"/>
              <a:gd name="connsiteX48" fmla="*/ 4900123 w 6160697"/>
              <a:gd name="connsiteY48" fmla="*/ 5574141 h 5636676"/>
              <a:gd name="connsiteX49" fmla="*/ 4878805 w 6160697"/>
              <a:gd name="connsiteY49" fmla="*/ 5589711 h 5636676"/>
              <a:gd name="connsiteX50" fmla="*/ 4862889 w 6160697"/>
              <a:gd name="connsiteY50" fmla="*/ 5590274 h 5636676"/>
              <a:gd name="connsiteX51" fmla="*/ 4787099 w 6160697"/>
              <a:gd name="connsiteY51" fmla="*/ 5601127 h 5636676"/>
              <a:gd name="connsiteX52" fmla="*/ 4767539 w 6160697"/>
              <a:gd name="connsiteY52" fmla="*/ 5604712 h 5636676"/>
              <a:gd name="connsiteX53" fmla="*/ 4715397 w 6160697"/>
              <a:gd name="connsiteY53" fmla="*/ 5606905 h 5636676"/>
              <a:gd name="connsiteX54" fmla="*/ 4594975 w 6160697"/>
              <a:gd name="connsiteY54" fmla="*/ 5611694 h 5636676"/>
              <a:gd name="connsiteX55" fmla="*/ 4592519 w 6160697"/>
              <a:gd name="connsiteY55" fmla="*/ 5614677 h 5636676"/>
              <a:gd name="connsiteX56" fmla="*/ 4582609 w 6160697"/>
              <a:gd name="connsiteY56" fmla="*/ 5615529 h 5636676"/>
              <a:gd name="connsiteX57" fmla="*/ 4580200 w 6160697"/>
              <a:gd name="connsiteY57" fmla="*/ 5616290 h 5636676"/>
              <a:gd name="connsiteX58" fmla="*/ 4566161 w 6160697"/>
              <a:gd name="connsiteY58" fmla="*/ 5620121 h 5636676"/>
              <a:gd name="connsiteX59" fmla="*/ 4530539 w 6160697"/>
              <a:gd name="connsiteY59" fmla="*/ 5615013 h 5636676"/>
              <a:gd name="connsiteX60" fmla="*/ 4491359 w 6160697"/>
              <a:gd name="connsiteY60" fmla="*/ 5619658 h 5636676"/>
              <a:gd name="connsiteX61" fmla="*/ 4372063 w 6160697"/>
              <a:gd name="connsiteY61" fmla="*/ 5620213 h 5636676"/>
              <a:gd name="connsiteX62" fmla="*/ 4261863 w 6160697"/>
              <a:gd name="connsiteY62" fmla="*/ 5623713 h 5636676"/>
              <a:gd name="connsiteX63" fmla="*/ 4213285 w 6160697"/>
              <a:gd name="connsiteY63" fmla="*/ 5622917 h 5636676"/>
              <a:gd name="connsiteX64" fmla="*/ 4173936 w 6160697"/>
              <a:gd name="connsiteY64" fmla="*/ 5622049 h 5636676"/>
              <a:gd name="connsiteX65" fmla="*/ 4175584 w 6160697"/>
              <a:gd name="connsiteY65" fmla="*/ 5630149 h 5636676"/>
              <a:gd name="connsiteX66" fmla="*/ 4152035 w 6160697"/>
              <a:gd name="connsiteY66" fmla="*/ 5636676 h 5636676"/>
              <a:gd name="connsiteX67" fmla="*/ 4121051 w 6160697"/>
              <a:gd name="connsiteY67" fmla="*/ 5621835 h 5636676"/>
              <a:gd name="connsiteX68" fmla="*/ 4103457 w 6160697"/>
              <a:gd name="connsiteY68" fmla="*/ 5621974 h 5636676"/>
              <a:gd name="connsiteX69" fmla="*/ 4072592 w 6160697"/>
              <a:gd name="connsiteY69" fmla="*/ 5627101 h 5636676"/>
              <a:gd name="connsiteX70" fmla="*/ 4062311 w 6160697"/>
              <a:gd name="connsiteY70" fmla="*/ 5629472 h 5636676"/>
              <a:gd name="connsiteX71" fmla="*/ 3985093 w 6160697"/>
              <a:gd name="connsiteY71" fmla="*/ 5613011 h 5636676"/>
              <a:gd name="connsiteX72" fmla="*/ 3977564 w 6160697"/>
              <a:gd name="connsiteY72" fmla="*/ 5606406 h 5636676"/>
              <a:gd name="connsiteX73" fmla="*/ 3938843 w 6160697"/>
              <a:gd name="connsiteY73" fmla="*/ 5603534 h 5636676"/>
              <a:gd name="connsiteX74" fmla="*/ 3934439 w 6160697"/>
              <a:gd name="connsiteY74" fmla="*/ 5605287 h 5636676"/>
              <a:gd name="connsiteX75" fmla="*/ 3902350 w 6160697"/>
              <a:gd name="connsiteY75" fmla="*/ 5595175 h 5636676"/>
              <a:gd name="connsiteX76" fmla="*/ 3773677 w 6160697"/>
              <a:gd name="connsiteY76" fmla="*/ 5577344 h 5636676"/>
              <a:gd name="connsiteX77" fmla="*/ 3526259 w 6160697"/>
              <a:gd name="connsiteY77" fmla="*/ 5567985 h 5636676"/>
              <a:gd name="connsiteX78" fmla="*/ 3268592 w 6160697"/>
              <a:gd name="connsiteY78" fmla="*/ 5541271 h 5636676"/>
              <a:gd name="connsiteX79" fmla="*/ 3024274 w 6160697"/>
              <a:gd name="connsiteY79" fmla="*/ 5551613 h 5636676"/>
              <a:gd name="connsiteX80" fmla="*/ 2580376 w 6160697"/>
              <a:gd name="connsiteY80" fmla="*/ 5523020 h 5636676"/>
              <a:gd name="connsiteX81" fmla="*/ 2428086 w 6160697"/>
              <a:gd name="connsiteY81" fmla="*/ 5520461 h 5636676"/>
              <a:gd name="connsiteX82" fmla="*/ 2326052 w 6160697"/>
              <a:gd name="connsiteY82" fmla="*/ 5519493 h 5636676"/>
              <a:gd name="connsiteX83" fmla="*/ 2318979 w 6160697"/>
              <a:gd name="connsiteY83" fmla="*/ 5522207 h 5636676"/>
              <a:gd name="connsiteX84" fmla="*/ 2290482 w 6160697"/>
              <a:gd name="connsiteY84" fmla="*/ 5523810 h 5636676"/>
              <a:gd name="connsiteX85" fmla="*/ 2282680 w 6160697"/>
              <a:gd name="connsiteY85" fmla="*/ 5535840 h 5636676"/>
              <a:gd name="connsiteX86" fmla="*/ 2187437 w 6160697"/>
              <a:gd name="connsiteY86" fmla="*/ 5546268 h 5636676"/>
              <a:gd name="connsiteX87" fmla="*/ 1958211 w 6160697"/>
              <a:gd name="connsiteY87" fmla="*/ 5550992 h 5636676"/>
              <a:gd name="connsiteX88" fmla="*/ 1788574 w 6160697"/>
              <a:gd name="connsiteY88" fmla="*/ 5530833 h 5636676"/>
              <a:gd name="connsiteX89" fmla="*/ 1770257 w 6160697"/>
              <a:gd name="connsiteY89" fmla="*/ 5530964 h 5636676"/>
              <a:gd name="connsiteX90" fmla="*/ 1747724 w 6160697"/>
              <a:gd name="connsiteY90" fmla="*/ 5529296 h 5636676"/>
              <a:gd name="connsiteX91" fmla="*/ 1712794 w 6160697"/>
              <a:gd name="connsiteY91" fmla="*/ 5535788 h 5636676"/>
              <a:gd name="connsiteX92" fmla="*/ 1693854 w 6160697"/>
              <a:gd name="connsiteY92" fmla="*/ 5545452 h 5636676"/>
              <a:gd name="connsiteX93" fmla="*/ 1687546 w 6160697"/>
              <a:gd name="connsiteY93" fmla="*/ 5544521 h 5636676"/>
              <a:gd name="connsiteX94" fmla="*/ 1687194 w 6160697"/>
              <a:gd name="connsiteY94" fmla="*/ 5541192 h 5636676"/>
              <a:gd name="connsiteX95" fmla="*/ 1629583 w 6160697"/>
              <a:gd name="connsiteY95" fmla="*/ 5530061 h 5636676"/>
              <a:gd name="connsiteX96" fmla="*/ 1553336 w 6160697"/>
              <a:gd name="connsiteY96" fmla="*/ 5487310 h 5636676"/>
              <a:gd name="connsiteX97" fmla="*/ 1465077 w 6160697"/>
              <a:gd name="connsiteY97" fmla="*/ 5478284 h 5636676"/>
              <a:gd name="connsiteX98" fmla="*/ 1429630 w 6160697"/>
              <a:gd name="connsiteY98" fmla="*/ 5463320 h 5636676"/>
              <a:gd name="connsiteX99" fmla="*/ 1391291 w 6160697"/>
              <a:gd name="connsiteY99" fmla="*/ 5464846 h 5636676"/>
              <a:gd name="connsiteX100" fmla="*/ 1380007 w 6160697"/>
              <a:gd name="connsiteY100" fmla="*/ 5455970 h 5636676"/>
              <a:gd name="connsiteX101" fmla="*/ 1378141 w 6160697"/>
              <a:gd name="connsiteY101" fmla="*/ 5454279 h 5636676"/>
              <a:gd name="connsiteX102" fmla="*/ 1368962 w 6160697"/>
              <a:gd name="connsiteY102" fmla="*/ 5451018 h 5636676"/>
              <a:gd name="connsiteX103" fmla="*/ 1368505 w 6160697"/>
              <a:gd name="connsiteY103" fmla="*/ 5445712 h 5636676"/>
              <a:gd name="connsiteX104" fmla="*/ 1356218 w 6160697"/>
              <a:gd name="connsiteY104" fmla="*/ 5437660 h 5636676"/>
              <a:gd name="connsiteX105" fmla="*/ 1338733 w 6160697"/>
              <a:gd name="connsiteY105" fmla="*/ 5432883 h 5636676"/>
              <a:gd name="connsiteX106" fmla="*/ 1253342 w 6160697"/>
              <a:gd name="connsiteY106" fmla="*/ 5415104 h 5636676"/>
              <a:gd name="connsiteX107" fmla="*/ 1203557 w 6160697"/>
              <a:gd name="connsiteY107" fmla="*/ 5401656 h 5636676"/>
              <a:gd name="connsiteX108" fmla="*/ 1186689 w 6160697"/>
              <a:gd name="connsiteY108" fmla="*/ 5392134 h 5636676"/>
              <a:gd name="connsiteX109" fmla="*/ 1161759 w 6160697"/>
              <a:gd name="connsiteY109" fmla="*/ 5381804 h 5636676"/>
              <a:gd name="connsiteX110" fmla="*/ 1119345 w 6160697"/>
              <a:gd name="connsiteY110" fmla="*/ 5360154 h 5636676"/>
              <a:gd name="connsiteX111" fmla="*/ 1095256 w 6160697"/>
              <a:gd name="connsiteY111" fmla="*/ 5353950 h 5636676"/>
              <a:gd name="connsiteX112" fmla="*/ 1058773 w 6160697"/>
              <a:gd name="connsiteY112" fmla="*/ 5341289 h 5636676"/>
              <a:gd name="connsiteX113" fmla="*/ 1048153 w 6160697"/>
              <a:gd name="connsiteY113" fmla="*/ 5339154 h 5636676"/>
              <a:gd name="connsiteX114" fmla="*/ 1043881 w 6160697"/>
              <a:gd name="connsiteY114" fmla="*/ 5338518 h 5636676"/>
              <a:gd name="connsiteX115" fmla="*/ 1007373 w 6160697"/>
              <a:gd name="connsiteY115" fmla="*/ 5339007 h 5636676"/>
              <a:gd name="connsiteX116" fmla="*/ 1004885 w 6160697"/>
              <a:gd name="connsiteY116" fmla="*/ 5334591 h 5636676"/>
              <a:gd name="connsiteX117" fmla="*/ 994709 w 6160697"/>
              <a:gd name="connsiteY117" fmla="*/ 5328566 h 5636676"/>
              <a:gd name="connsiteX118" fmla="*/ 984399 w 6160697"/>
              <a:gd name="connsiteY118" fmla="*/ 5331183 h 5636676"/>
              <a:gd name="connsiteX119" fmla="*/ 964158 w 6160697"/>
              <a:gd name="connsiteY119" fmla="*/ 5330044 h 5636676"/>
              <a:gd name="connsiteX120" fmla="*/ 958888 w 6160697"/>
              <a:gd name="connsiteY120" fmla="*/ 5328278 h 5636676"/>
              <a:gd name="connsiteX121" fmla="*/ 940162 w 6160697"/>
              <a:gd name="connsiteY121" fmla="*/ 5341965 h 5636676"/>
              <a:gd name="connsiteX122" fmla="*/ 907763 w 6160697"/>
              <a:gd name="connsiteY122" fmla="*/ 5329404 h 5636676"/>
              <a:gd name="connsiteX123" fmla="*/ 872950 w 6160697"/>
              <a:gd name="connsiteY123" fmla="*/ 5324938 h 5636676"/>
              <a:gd name="connsiteX124" fmla="*/ 862283 w 6160697"/>
              <a:gd name="connsiteY124" fmla="*/ 5327617 h 5636676"/>
              <a:gd name="connsiteX125" fmla="*/ 798257 w 6160697"/>
              <a:gd name="connsiteY125" fmla="*/ 5334973 h 5636676"/>
              <a:gd name="connsiteX126" fmla="*/ 778474 w 6160697"/>
              <a:gd name="connsiteY126" fmla="*/ 5326083 h 5636676"/>
              <a:gd name="connsiteX127" fmla="*/ 763422 w 6160697"/>
              <a:gd name="connsiteY127" fmla="*/ 5321440 h 5636676"/>
              <a:gd name="connsiteX128" fmla="*/ 760604 w 6160697"/>
              <a:gd name="connsiteY128" fmla="*/ 5316482 h 5636676"/>
              <a:gd name="connsiteX129" fmla="*/ 750603 w 6160697"/>
              <a:gd name="connsiteY129" fmla="*/ 5315646 h 5636676"/>
              <a:gd name="connsiteX130" fmla="*/ 748101 w 6160697"/>
              <a:gd name="connsiteY130" fmla="*/ 5314492 h 5636676"/>
              <a:gd name="connsiteX131" fmla="*/ 733610 w 6160697"/>
              <a:gd name="connsiteY131" fmla="*/ 5308812 h 5636676"/>
              <a:gd name="connsiteX132" fmla="*/ 698671 w 6160697"/>
              <a:gd name="connsiteY132" fmla="*/ 5319789 h 5636676"/>
              <a:gd name="connsiteX133" fmla="*/ 658974 w 6160697"/>
              <a:gd name="connsiteY133" fmla="*/ 5314289 h 5636676"/>
              <a:gd name="connsiteX134" fmla="*/ 547411 w 6160697"/>
              <a:gd name="connsiteY134" fmla="*/ 5323081 h 5636676"/>
              <a:gd name="connsiteX135" fmla="*/ 420170 w 6160697"/>
              <a:gd name="connsiteY135" fmla="*/ 5302565 h 5636676"/>
              <a:gd name="connsiteX136" fmla="*/ 320690 w 6160697"/>
              <a:gd name="connsiteY136" fmla="*/ 5332193 h 5636676"/>
              <a:gd name="connsiteX137" fmla="*/ 257958 w 6160697"/>
              <a:gd name="connsiteY137" fmla="*/ 5340954 h 5636676"/>
              <a:gd name="connsiteX138" fmla="*/ 184890 w 6160697"/>
              <a:gd name="connsiteY138" fmla="*/ 5339091 h 5636676"/>
              <a:gd name="connsiteX139" fmla="*/ 183331 w 6160697"/>
              <a:gd name="connsiteY139" fmla="*/ 5338348 h 5636676"/>
              <a:gd name="connsiteX140" fmla="*/ 169782 w 6160697"/>
              <a:gd name="connsiteY140" fmla="*/ 5339269 h 5636676"/>
              <a:gd name="connsiteX141" fmla="*/ 167187 w 6160697"/>
              <a:gd name="connsiteY141" fmla="*/ 5341914 h 5636676"/>
              <a:gd name="connsiteX142" fmla="*/ 140235 w 6160697"/>
              <a:gd name="connsiteY142" fmla="*/ 5348128 h 5636676"/>
              <a:gd name="connsiteX143" fmla="*/ 109349 w 6160697"/>
              <a:gd name="connsiteY143" fmla="*/ 5351347 h 5636676"/>
              <a:gd name="connsiteX144" fmla="*/ 108834 w 6160697"/>
              <a:gd name="connsiteY144" fmla="*/ 5350486 h 5636676"/>
              <a:gd name="connsiteX145" fmla="*/ 84990 w 6160697"/>
              <a:gd name="connsiteY145" fmla="*/ 5344389 h 5636676"/>
              <a:gd name="connsiteX146" fmla="*/ 47411 w 6160697"/>
              <a:gd name="connsiteY146" fmla="*/ 5325453 h 5636676"/>
              <a:gd name="connsiteX147" fmla="*/ 18970 w 6160697"/>
              <a:gd name="connsiteY147" fmla="*/ 5329785 h 5636676"/>
              <a:gd name="connsiteX148" fmla="*/ 13158 w 6160697"/>
              <a:gd name="connsiteY148" fmla="*/ 5330156 h 5636676"/>
              <a:gd name="connsiteX149" fmla="*/ 13003 w 6160697"/>
              <a:gd name="connsiteY149" fmla="*/ 5329958 h 5636676"/>
              <a:gd name="connsiteX150" fmla="*/ 6798 w 6160697"/>
              <a:gd name="connsiteY150" fmla="*/ 5329941 h 5636676"/>
              <a:gd name="connsiteX151" fmla="*/ 2557 w 6160697"/>
              <a:gd name="connsiteY151" fmla="*/ 5330836 h 5636676"/>
              <a:gd name="connsiteX152" fmla="*/ 0 w 6160697"/>
              <a:gd name="connsiteY152" fmla="*/ 5330999 h 5636676"/>
              <a:gd name="connsiteX153" fmla="*/ 0 w 6160697"/>
              <a:gd name="connsiteY153" fmla="*/ 6095 h 563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6160697" h="5636676">
                <a:moveTo>
                  <a:pt x="6160697" y="0"/>
                </a:moveTo>
                <a:lnTo>
                  <a:pt x="6160697" y="5241536"/>
                </a:lnTo>
                <a:lnTo>
                  <a:pt x="6156554" y="5242381"/>
                </a:lnTo>
                <a:lnTo>
                  <a:pt x="6152471" y="5238376"/>
                </a:lnTo>
                <a:lnTo>
                  <a:pt x="6139063" y="5237646"/>
                </a:lnTo>
                <a:cubicBezTo>
                  <a:pt x="6134322" y="5238062"/>
                  <a:pt x="6129550" y="5239318"/>
                  <a:pt x="6124768" y="5241915"/>
                </a:cubicBezTo>
                <a:cubicBezTo>
                  <a:pt x="6112241" y="5258189"/>
                  <a:pt x="6073916" y="5246037"/>
                  <a:pt x="6058950" y="5267176"/>
                </a:cubicBezTo>
                <a:cubicBezTo>
                  <a:pt x="6052501" y="5273412"/>
                  <a:pt x="6026754" y="5283311"/>
                  <a:pt x="6018366" y="5279454"/>
                </a:cubicBezTo>
                <a:cubicBezTo>
                  <a:pt x="6012273" y="5280338"/>
                  <a:pt x="6007326" y="5284888"/>
                  <a:pt x="6001056" y="5279669"/>
                </a:cubicBezTo>
                <a:cubicBezTo>
                  <a:pt x="5992407" y="5273826"/>
                  <a:pt x="5980924" y="5292840"/>
                  <a:pt x="5978158" y="5282958"/>
                </a:cubicBezTo>
                <a:cubicBezTo>
                  <a:pt x="5953235" y="5289707"/>
                  <a:pt x="5873412" y="5314356"/>
                  <a:pt x="5851521" y="5320165"/>
                </a:cubicBezTo>
                <a:cubicBezTo>
                  <a:pt x="5850093" y="5319197"/>
                  <a:pt x="5848504" y="5318401"/>
                  <a:pt x="5846811" y="5317803"/>
                </a:cubicBezTo>
                <a:cubicBezTo>
                  <a:pt x="5836955" y="5314327"/>
                  <a:pt x="5825596" y="5318112"/>
                  <a:pt x="5821445" y="5326257"/>
                </a:cubicBezTo>
                <a:cubicBezTo>
                  <a:pt x="5797750" y="5355654"/>
                  <a:pt x="5768199" y="5365302"/>
                  <a:pt x="5742484" y="5378748"/>
                </a:cubicBezTo>
                <a:cubicBezTo>
                  <a:pt x="5712463" y="5391933"/>
                  <a:pt x="5723511" y="5363738"/>
                  <a:pt x="5692638" y="5394640"/>
                </a:cubicBezTo>
                <a:cubicBezTo>
                  <a:pt x="5685162" y="5388839"/>
                  <a:pt x="5680078" y="5390215"/>
                  <a:pt x="5673352" y="5396590"/>
                </a:cubicBezTo>
                <a:cubicBezTo>
                  <a:pt x="5658519" y="5402454"/>
                  <a:pt x="5651424" y="5383775"/>
                  <a:pt x="5641138" y="5400089"/>
                </a:cubicBezTo>
                <a:cubicBezTo>
                  <a:pt x="5639436" y="5389318"/>
                  <a:pt x="5610760" y="5406260"/>
                  <a:pt x="5613130" y="5393622"/>
                </a:cubicBezTo>
                <a:cubicBezTo>
                  <a:pt x="5599247" y="5388102"/>
                  <a:pt x="5601035" y="5404523"/>
                  <a:pt x="5587752" y="5400147"/>
                </a:cubicBezTo>
                <a:cubicBezTo>
                  <a:pt x="5575908" y="5402167"/>
                  <a:pt x="5598814" y="5408442"/>
                  <a:pt x="5586939" y="5413409"/>
                </a:cubicBezTo>
                <a:cubicBezTo>
                  <a:pt x="5571739" y="5417659"/>
                  <a:pt x="5579895" y="5435655"/>
                  <a:pt x="5558140" y="5416576"/>
                </a:cubicBezTo>
                <a:cubicBezTo>
                  <a:pt x="5545125" y="5427439"/>
                  <a:pt x="5537467" y="5418132"/>
                  <a:pt x="5513898" y="5420092"/>
                </a:cubicBezTo>
                <a:lnTo>
                  <a:pt x="5507892" y="5423953"/>
                </a:lnTo>
                <a:lnTo>
                  <a:pt x="5499230" y="5414956"/>
                </a:lnTo>
                <a:cubicBezTo>
                  <a:pt x="5494522" y="5411441"/>
                  <a:pt x="5489041" y="5409502"/>
                  <a:pt x="5482057" y="5411363"/>
                </a:cubicBezTo>
                <a:cubicBezTo>
                  <a:pt x="5441582" y="5440334"/>
                  <a:pt x="5478175" y="5394237"/>
                  <a:pt x="5408816" y="5415847"/>
                </a:cubicBezTo>
                <a:cubicBezTo>
                  <a:pt x="5405733" y="5419916"/>
                  <a:pt x="5396114" y="5418376"/>
                  <a:pt x="5395738" y="5413749"/>
                </a:cubicBezTo>
                <a:cubicBezTo>
                  <a:pt x="5391612" y="5416050"/>
                  <a:pt x="5383259" y="5426773"/>
                  <a:pt x="5380156" y="5419870"/>
                </a:cubicBezTo>
                <a:cubicBezTo>
                  <a:pt x="5368670" y="5421761"/>
                  <a:pt x="5357569" y="5424896"/>
                  <a:pt x="5347114" y="5429171"/>
                </a:cubicBezTo>
                <a:lnTo>
                  <a:pt x="5326101" y="5440792"/>
                </a:lnTo>
                <a:lnTo>
                  <a:pt x="5320104" y="5435870"/>
                </a:lnTo>
                <a:cubicBezTo>
                  <a:pt x="5316154" y="5433548"/>
                  <a:pt x="5311762" y="5432457"/>
                  <a:pt x="5306571" y="5434305"/>
                </a:cubicBezTo>
                <a:cubicBezTo>
                  <a:pt x="5278222" y="5458611"/>
                  <a:pt x="5301967" y="5421751"/>
                  <a:pt x="5250731" y="5442441"/>
                </a:cubicBezTo>
                <a:cubicBezTo>
                  <a:pt x="5248752" y="5445684"/>
                  <a:pt x="5241215" y="5445162"/>
                  <a:pt x="5240489" y="5441726"/>
                </a:cubicBezTo>
                <a:cubicBezTo>
                  <a:pt x="5237534" y="5443716"/>
                  <a:pt x="5232136" y="5452280"/>
                  <a:pt x="5229095" y="5447321"/>
                </a:cubicBezTo>
                <a:cubicBezTo>
                  <a:pt x="5216125" y="5453868"/>
                  <a:pt x="5173861" y="5474823"/>
                  <a:pt x="5162669" y="5481008"/>
                </a:cubicBezTo>
                <a:lnTo>
                  <a:pt x="5161945" y="5484428"/>
                </a:lnTo>
                <a:cubicBezTo>
                  <a:pt x="5158366" y="5485443"/>
                  <a:pt x="5145550" y="5485600"/>
                  <a:pt x="5141192" y="5487094"/>
                </a:cubicBezTo>
                <a:lnTo>
                  <a:pt x="5135796" y="5493398"/>
                </a:lnTo>
                <a:lnTo>
                  <a:pt x="5125146" y="5495481"/>
                </a:lnTo>
                <a:lnTo>
                  <a:pt x="5048259" y="5518646"/>
                </a:lnTo>
                <a:lnTo>
                  <a:pt x="5034800" y="5519818"/>
                </a:lnTo>
                <a:cubicBezTo>
                  <a:pt x="5028813" y="5522097"/>
                  <a:pt x="5024166" y="5526423"/>
                  <a:pt x="5021494" y="5533940"/>
                </a:cubicBezTo>
                <a:cubicBezTo>
                  <a:pt x="5010597" y="5537234"/>
                  <a:pt x="4980226" y="5537766"/>
                  <a:pt x="4969420" y="5539580"/>
                </a:cubicBezTo>
                <a:lnTo>
                  <a:pt x="4951997" y="5540998"/>
                </a:lnTo>
                <a:lnTo>
                  <a:pt x="4944222" y="5542061"/>
                </a:lnTo>
                <a:lnTo>
                  <a:pt x="4945476" y="5548837"/>
                </a:lnTo>
                <a:lnTo>
                  <a:pt x="4924708" y="5553963"/>
                </a:lnTo>
                <a:cubicBezTo>
                  <a:pt x="4918349" y="5557956"/>
                  <a:pt x="4909767" y="5565846"/>
                  <a:pt x="4900123" y="5574141"/>
                </a:cubicBezTo>
                <a:lnTo>
                  <a:pt x="4878805" y="5589711"/>
                </a:lnTo>
                <a:lnTo>
                  <a:pt x="4862889" y="5590274"/>
                </a:lnTo>
                <a:cubicBezTo>
                  <a:pt x="4839384" y="5593189"/>
                  <a:pt x="4802990" y="5598721"/>
                  <a:pt x="4787099" y="5601127"/>
                </a:cubicBezTo>
                <a:cubicBezTo>
                  <a:pt x="4782839" y="5605219"/>
                  <a:pt x="4774855" y="5603876"/>
                  <a:pt x="4767539" y="5604712"/>
                </a:cubicBezTo>
                <a:cubicBezTo>
                  <a:pt x="4760169" y="5608536"/>
                  <a:pt x="4725967" y="5608816"/>
                  <a:pt x="4715397" y="5606905"/>
                </a:cubicBezTo>
                <a:lnTo>
                  <a:pt x="4594975" y="5611694"/>
                </a:lnTo>
                <a:lnTo>
                  <a:pt x="4592519" y="5614677"/>
                </a:lnTo>
                <a:lnTo>
                  <a:pt x="4582609" y="5615529"/>
                </a:lnTo>
                <a:lnTo>
                  <a:pt x="4580200" y="5616290"/>
                </a:lnTo>
                <a:cubicBezTo>
                  <a:pt x="4575607" y="5617756"/>
                  <a:pt x="4571009" y="5619123"/>
                  <a:pt x="4566161" y="5620121"/>
                </a:cubicBezTo>
                <a:cubicBezTo>
                  <a:pt x="4563091" y="5607487"/>
                  <a:pt x="4524419" y="5626532"/>
                  <a:pt x="4530539" y="5615013"/>
                </a:cubicBezTo>
                <a:cubicBezTo>
                  <a:pt x="4503368" y="5618303"/>
                  <a:pt x="4516321" y="5606477"/>
                  <a:pt x="4491359" y="5619658"/>
                </a:cubicBezTo>
                <a:cubicBezTo>
                  <a:pt x="4442184" y="5616385"/>
                  <a:pt x="4416402" y="5629757"/>
                  <a:pt x="4372063" y="5620213"/>
                </a:cubicBezTo>
                <a:cubicBezTo>
                  <a:pt x="4380670" y="5625116"/>
                  <a:pt x="4276183" y="5624626"/>
                  <a:pt x="4261863" y="5623713"/>
                </a:cubicBezTo>
                <a:lnTo>
                  <a:pt x="4213285" y="5622917"/>
                </a:lnTo>
                <a:lnTo>
                  <a:pt x="4173936" y="5622049"/>
                </a:lnTo>
                <a:lnTo>
                  <a:pt x="4175584" y="5630149"/>
                </a:lnTo>
                <a:cubicBezTo>
                  <a:pt x="4164064" y="5629512"/>
                  <a:pt x="4157026" y="5632266"/>
                  <a:pt x="4152035" y="5636676"/>
                </a:cubicBezTo>
                <a:lnTo>
                  <a:pt x="4121051" y="5621835"/>
                </a:lnTo>
                <a:lnTo>
                  <a:pt x="4103457" y="5621974"/>
                </a:lnTo>
                <a:lnTo>
                  <a:pt x="4072592" y="5627101"/>
                </a:lnTo>
                <a:lnTo>
                  <a:pt x="4062311" y="5629472"/>
                </a:lnTo>
                <a:lnTo>
                  <a:pt x="3985093" y="5613011"/>
                </a:lnTo>
                <a:lnTo>
                  <a:pt x="3977564" y="5606406"/>
                </a:lnTo>
                <a:cubicBezTo>
                  <a:pt x="3969488" y="5602339"/>
                  <a:pt x="3957995" y="5600457"/>
                  <a:pt x="3938843" y="5603534"/>
                </a:cubicBezTo>
                <a:lnTo>
                  <a:pt x="3934439" y="5605287"/>
                </a:lnTo>
                <a:lnTo>
                  <a:pt x="3902350" y="5595175"/>
                </a:lnTo>
                <a:cubicBezTo>
                  <a:pt x="3891994" y="5590573"/>
                  <a:pt x="3781184" y="5584781"/>
                  <a:pt x="3773677" y="5577344"/>
                </a:cubicBezTo>
                <a:cubicBezTo>
                  <a:pt x="3652339" y="5595755"/>
                  <a:pt x="3643985" y="5563083"/>
                  <a:pt x="3526259" y="5567985"/>
                </a:cubicBezTo>
                <a:cubicBezTo>
                  <a:pt x="3424299" y="5518200"/>
                  <a:pt x="3359989" y="5548523"/>
                  <a:pt x="3268592" y="5541271"/>
                </a:cubicBezTo>
                <a:cubicBezTo>
                  <a:pt x="3181540" y="5536169"/>
                  <a:pt x="3141233" y="5552279"/>
                  <a:pt x="3024274" y="5551613"/>
                </a:cubicBezTo>
                <a:cubicBezTo>
                  <a:pt x="2900352" y="5540755"/>
                  <a:pt x="2719771" y="5546525"/>
                  <a:pt x="2580376" y="5523020"/>
                </a:cubicBezTo>
                <a:cubicBezTo>
                  <a:pt x="2470852" y="5515454"/>
                  <a:pt x="2470473" y="5521048"/>
                  <a:pt x="2428086" y="5520461"/>
                </a:cubicBezTo>
                <a:cubicBezTo>
                  <a:pt x="2413989" y="5523686"/>
                  <a:pt x="2339546" y="5514256"/>
                  <a:pt x="2326052" y="5519493"/>
                </a:cubicBezTo>
                <a:lnTo>
                  <a:pt x="2318979" y="5522207"/>
                </a:lnTo>
                <a:lnTo>
                  <a:pt x="2290482" y="5523810"/>
                </a:lnTo>
                <a:lnTo>
                  <a:pt x="2282680" y="5535840"/>
                </a:lnTo>
                <a:lnTo>
                  <a:pt x="2187437" y="5546268"/>
                </a:lnTo>
                <a:cubicBezTo>
                  <a:pt x="2124119" y="5516983"/>
                  <a:pt x="2070057" y="5551920"/>
                  <a:pt x="1958211" y="5550992"/>
                </a:cubicBezTo>
                <a:cubicBezTo>
                  <a:pt x="1928571" y="5540876"/>
                  <a:pt x="1810615" y="5516253"/>
                  <a:pt x="1788574" y="5530833"/>
                </a:cubicBezTo>
                <a:lnTo>
                  <a:pt x="1770257" y="5530964"/>
                </a:lnTo>
                <a:lnTo>
                  <a:pt x="1747724" y="5529296"/>
                </a:lnTo>
                <a:cubicBezTo>
                  <a:pt x="1735827" y="5530131"/>
                  <a:pt x="1723469" y="5532445"/>
                  <a:pt x="1712794" y="5535788"/>
                </a:cubicBezTo>
                <a:lnTo>
                  <a:pt x="1693854" y="5545452"/>
                </a:lnTo>
                <a:lnTo>
                  <a:pt x="1687546" y="5544521"/>
                </a:lnTo>
                <a:lnTo>
                  <a:pt x="1687194" y="5541192"/>
                </a:lnTo>
                <a:cubicBezTo>
                  <a:pt x="1674076" y="5529668"/>
                  <a:pt x="1590812" y="5552390"/>
                  <a:pt x="1629583" y="5530061"/>
                </a:cubicBezTo>
                <a:cubicBezTo>
                  <a:pt x="1614917" y="5528827"/>
                  <a:pt x="1590209" y="5483761"/>
                  <a:pt x="1553336" y="5487310"/>
                </a:cubicBezTo>
                <a:cubicBezTo>
                  <a:pt x="1503529" y="5494380"/>
                  <a:pt x="1515531" y="5482303"/>
                  <a:pt x="1465077" y="5478284"/>
                </a:cubicBezTo>
                <a:cubicBezTo>
                  <a:pt x="1449190" y="5452169"/>
                  <a:pt x="1454169" y="5473808"/>
                  <a:pt x="1429630" y="5463320"/>
                </a:cubicBezTo>
                <a:cubicBezTo>
                  <a:pt x="1428096" y="5483162"/>
                  <a:pt x="1402583" y="5444937"/>
                  <a:pt x="1391291" y="5464846"/>
                </a:cubicBezTo>
                <a:cubicBezTo>
                  <a:pt x="1387184" y="5462307"/>
                  <a:pt x="1383559" y="5459219"/>
                  <a:pt x="1380007" y="5455970"/>
                </a:cubicBezTo>
                <a:lnTo>
                  <a:pt x="1378141" y="5454279"/>
                </a:lnTo>
                <a:lnTo>
                  <a:pt x="1368962" y="5451018"/>
                </a:lnTo>
                <a:lnTo>
                  <a:pt x="1368505" y="5445712"/>
                </a:lnTo>
                <a:lnTo>
                  <a:pt x="1356218" y="5437660"/>
                </a:lnTo>
                <a:cubicBezTo>
                  <a:pt x="1351287" y="5435322"/>
                  <a:pt x="1345597" y="5433601"/>
                  <a:pt x="1338733" y="5432883"/>
                </a:cubicBezTo>
                <a:cubicBezTo>
                  <a:pt x="1312513" y="5438143"/>
                  <a:pt x="1286135" y="5407540"/>
                  <a:pt x="1253342" y="5415104"/>
                </a:cubicBezTo>
                <a:cubicBezTo>
                  <a:pt x="1241709" y="5416198"/>
                  <a:pt x="1208290" y="5409258"/>
                  <a:pt x="1203557" y="5401656"/>
                </a:cubicBezTo>
                <a:cubicBezTo>
                  <a:pt x="1196916" y="5398913"/>
                  <a:pt x="1188195" y="5399578"/>
                  <a:pt x="1186689" y="5392134"/>
                </a:cubicBezTo>
                <a:cubicBezTo>
                  <a:pt x="1183431" y="5382893"/>
                  <a:pt x="1155837" y="5390802"/>
                  <a:pt x="1161759" y="5381804"/>
                </a:cubicBezTo>
                <a:cubicBezTo>
                  <a:pt x="1142246" y="5387102"/>
                  <a:pt x="1132828" y="5367240"/>
                  <a:pt x="1119345" y="5360154"/>
                </a:cubicBezTo>
                <a:cubicBezTo>
                  <a:pt x="1111438" y="5363130"/>
                  <a:pt x="1104310" y="5359434"/>
                  <a:pt x="1095256" y="5353950"/>
                </a:cubicBezTo>
                <a:lnTo>
                  <a:pt x="1058773" y="5341289"/>
                </a:lnTo>
                <a:lnTo>
                  <a:pt x="1048153" y="5339154"/>
                </a:lnTo>
                <a:lnTo>
                  <a:pt x="1043881" y="5338518"/>
                </a:lnTo>
                <a:lnTo>
                  <a:pt x="1007373" y="5339007"/>
                </a:lnTo>
                <a:cubicBezTo>
                  <a:pt x="1006839" y="5337479"/>
                  <a:pt x="1006000" y="5335990"/>
                  <a:pt x="1004885" y="5334591"/>
                </a:cubicBezTo>
                <a:lnTo>
                  <a:pt x="994709" y="5328566"/>
                </a:lnTo>
                <a:lnTo>
                  <a:pt x="984399" y="5331183"/>
                </a:lnTo>
                <a:cubicBezTo>
                  <a:pt x="985481" y="5323632"/>
                  <a:pt x="973336" y="5329847"/>
                  <a:pt x="964158" y="5330044"/>
                </a:cubicBezTo>
                <a:lnTo>
                  <a:pt x="958888" y="5328278"/>
                </a:lnTo>
                <a:lnTo>
                  <a:pt x="940162" y="5341965"/>
                </a:lnTo>
                <a:cubicBezTo>
                  <a:pt x="929334" y="5342282"/>
                  <a:pt x="917673" y="5330271"/>
                  <a:pt x="907763" y="5329404"/>
                </a:cubicBezTo>
                <a:lnTo>
                  <a:pt x="872950" y="5324938"/>
                </a:lnTo>
                <a:lnTo>
                  <a:pt x="862283" y="5327617"/>
                </a:lnTo>
                <a:cubicBezTo>
                  <a:pt x="839056" y="5328258"/>
                  <a:pt x="814750" y="5326323"/>
                  <a:pt x="798257" y="5334973"/>
                </a:cubicBezTo>
                <a:cubicBezTo>
                  <a:pt x="791554" y="5335992"/>
                  <a:pt x="784112" y="5327092"/>
                  <a:pt x="778474" y="5326083"/>
                </a:cubicBezTo>
                <a:lnTo>
                  <a:pt x="763422" y="5321440"/>
                </a:lnTo>
                <a:lnTo>
                  <a:pt x="760604" y="5316482"/>
                </a:lnTo>
                <a:lnTo>
                  <a:pt x="750603" y="5315646"/>
                </a:lnTo>
                <a:lnTo>
                  <a:pt x="748101" y="5314492"/>
                </a:lnTo>
                <a:cubicBezTo>
                  <a:pt x="743336" y="5312270"/>
                  <a:pt x="738573" y="5310219"/>
                  <a:pt x="733610" y="5308812"/>
                </a:cubicBezTo>
                <a:cubicBezTo>
                  <a:pt x="732103" y="5330640"/>
                  <a:pt x="691138" y="5300448"/>
                  <a:pt x="698671" y="5319789"/>
                </a:cubicBezTo>
                <a:cubicBezTo>
                  <a:pt x="671131" y="5315859"/>
                  <a:pt x="685526" y="5335298"/>
                  <a:pt x="658974" y="5314289"/>
                </a:cubicBezTo>
                <a:cubicBezTo>
                  <a:pt x="610275" y="5322973"/>
                  <a:pt x="590509" y="5330275"/>
                  <a:pt x="547411" y="5323081"/>
                </a:cubicBezTo>
                <a:cubicBezTo>
                  <a:pt x="507611" y="5321127"/>
                  <a:pt x="457956" y="5301046"/>
                  <a:pt x="420170" y="5302565"/>
                </a:cubicBezTo>
                <a:cubicBezTo>
                  <a:pt x="362940" y="5303601"/>
                  <a:pt x="338545" y="5357010"/>
                  <a:pt x="320690" y="5332193"/>
                </a:cubicBezTo>
                <a:cubicBezTo>
                  <a:pt x="293655" y="5338591"/>
                  <a:pt x="280592" y="5339804"/>
                  <a:pt x="257958" y="5340954"/>
                </a:cubicBezTo>
                <a:lnTo>
                  <a:pt x="184890" y="5339091"/>
                </a:lnTo>
                <a:lnTo>
                  <a:pt x="183331" y="5338348"/>
                </a:lnTo>
                <a:cubicBezTo>
                  <a:pt x="176597" y="5336970"/>
                  <a:pt x="172582" y="5337663"/>
                  <a:pt x="169782" y="5339269"/>
                </a:cubicBezTo>
                <a:lnTo>
                  <a:pt x="167187" y="5341914"/>
                </a:lnTo>
                <a:lnTo>
                  <a:pt x="140235" y="5348128"/>
                </a:lnTo>
                <a:lnTo>
                  <a:pt x="109349" y="5351347"/>
                </a:lnTo>
                <a:lnTo>
                  <a:pt x="108834" y="5350486"/>
                </a:lnTo>
                <a:cubicBezTo>
                  <a:pt x="104774" y="5349326"/>
                  <a:pt x="95228" y="5348561"/>
                  <a:pt x="84990" y="5344389"/>
                </a:cubicBezTo>
                <a:cubicBezTo>
                  <a:pt x="88665" y="5323440"/>
                  <a:pt x="55092" y="5336567"/>
                  <a:pt x="47411" y="5325453"/>
                </a:cubicBezTo>
                <a:cubicBezTo>
                  <a:pt x="38324" y="5327218"/>
                  <a:pt x="28779" y="5328702"/>
                  <a:pt x="18970" y="5329785"/>
                </a:cubicBezTo>
                <a:lnTo>
                  <a:pt x="13158" y="5330156"/>
                </a:lnTo>
                <a:lnTo>
                  <a:pt x="13003" y="5329958"/>
                </a:lnTo>
                <a:cubicBezTo>
                  <a:pt x="11660" y="5329599"/>
                  <a:pt x="9719" y="5329556"/>
                  <a:pt x="6798" y="5329941"/>
                </a:cubicBezTo>
                <a:lnTo>
                  <a:pt x="2557" y="5330836"/>
                </a:lnTo>
                <a:lnTo>
                  <a:pt x="0" y="5330999"/>
                </a:lnTo>
                <a:lnTo>
                  <a:pt x="0" y="609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0AC3A952-2574-44E9-9C98-DBC27EE1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6287" y="379247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37E5-8F84-1E46-9308-78C81CCD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603" y="1248355"/>
            <a:ext cx="5226426" cy="4293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1."Dwindled"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"Dwindled to just mom and us kids I've grown"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My rephase version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Our family has shrunk to just my mother and us kids I've stepped up and grown for us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Dwindled- to have shrunk or grown smaller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74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11ADA-BAFF-3320-CB9B-CD3C7BDD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99" y="1917510"/>
            <a:ext cx="3831998" cy="302298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Word choice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237ACD7-8629-4014-83AF-339EDD87E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4" y="643467"/>
            <a:ext cx="6272104" cy="5576358"/>
          </a:xfrm>
          <a:custGeom>
            <a:avLst/>
            <a:gdLst>
              <a:gd name="connsiteX0" fmla="*/ 6160697 w 6160697"/>
              <a:gd name="connsiteY0" fmla="*/ 0 h 5636676"/>
              <a:gd name="connsiteX1" fmla="*/ 6160697 w 6160697"/>
              <a:gd name="connsiteY1" fmla="*/ 5241536 h 5636676"/>
              <a:gd name="connsiteX2" fmla="*/ 6156554 w 6160697"/>
              <a:gd name="connsiteY2" fmla="*/ 5242381 h 5636676"/>
              <a:gd name="connsiteX3" fmla="*/ 6152471 w 6160697"/>
              <a:gd name="connsiteY3" fmla="*/ 5238376 h 5636676"/>
              <a:gd name="connsiteX4" fmla="*/ 6139063 w 6160697"/>
              <a:gd name="connsiteY4" fmla="*/ 5237646 h 5636676"/>
              <a:gd name="connsiteX5" fmla="*/ 6124768 w 6160697"/>
              <a:gd name="connsiteY5" fmla="*/ 5241915 h 5636676"/>
              <a:gd name="connsiteX6" fmla="*/ 6058950 w 6160697"/>
              <a:gd name="connsiteY6" fmla="*/ 5267176 h 5636676"/>
              <a:gd name="connsiteX7" fmla="*/ 6018366 w 6160697"/>
              <a:gd name="connsiteY7" fmla="*/ 5279454 h 5636676"/>
              <a:gd name="connsiteX8" fmla="*/ 6001056 w 6160697"/>
              <a:gd name="connsiteY8" fmla="*/ 5279669 h 5636676"/>
              <a:gd name="connsiteX9" fmla="*/ 5978158 w 6160697"/>
              <a:gd name="connsiteY9" fmla="*/ 5282958 h 5636676"/>
              <a:gd name="connsiteX10" fmla="*/ 5851521 w 6160697"/>
              <a:gd name="connsiteY10" fmla="*/ 5320165 h 5636676"/>
              <a:gd name="connsiteX11" fmla="*/ 5846811 w 6160697"/>
              <a:gd name="connsiteY11" fmla="*/ 5317803 h 5636676"/>
              <a:gd name="connsiteX12" fmla="*/ 5821445 w 6160697"/>
              <a:gd name="connsiteY12" fmla="*/ 5326257 h 5636676"/>
              <a:gd name="connsiteX13" fmla="*/ 5742484 w 6160697"/>
              <a:gd name="connsiteY13" fmla="*/ 5378748 h 5636676"/>
              <a:gd name="connsiteX14" fmla="*/ 5692638 w 6160697"/>
              <a:gd name="connsiteY14" fmla="*/ 5394640 h 5636676"/>
              <a:gd name="connsiteX15" fmla="*/ 5673352 w 6160697"/>
              <a:gd name="connsiteY15" fmla="*/ 5396590 h 5636676"/>
              <a:gd name="connsiteX16" fmla="*/ 5641138 w 6160697"/>
              <a:gd name="connsiteY16" fmla="*/ 5400089 h 5636676"/>
              <a:gd name="connsiteX17" fmla="*/ 5613130 w 6160697"/>
              <a:gd name="connsiteY17" fmla="*/ 5393622 h 5636676"/>
              <a:gd name="connsiteX18" fmla="*/ 5587752 w 6160697"/>
              <a:gd name="connsiteY18" fmla="*/ 5400147 h 5636676"/>
              <a:gd name="connsiteX19" fmla="*/ 5586939 w 6160697"/>
              <a:gd name="connsiteY19" fmla="*/ 5413409 h 5636676"/>
              <a:gd name="connsiteX20" fmla="*/ 5558140 w 6160697"/>
              <a:gd name="connsiteY20" fmla="*/ 5416576 h 5636676"/>
              <a:gd name="connsiteX21" fmla="*/ 5513898 w 6160697"/>
              <a:gd name="connsiteY21" fmla="*/ 5420092 h 5636676"/>
              <a:gd name="connsiteX22" fmla="*/ 5507892 w 6160697"/>
              <a:gd name="connsiteY22" fmla="*/ 5423953 h 5636676"/>
              <a:gd name="connsiteX23" fmla="*/ 5499230 w 6160697"/>
              <a:gd name="connsiteY23" fmla="*/ 5414956 h 5636676"/>
              <a:gd name="connsiteX24" fmla="*/ 5482057 w 6160697"/>
              <a:gd name="connsiteY24" fmla="*/ 5411363 h 5636676"/>
              <a:gd name="connsiteX25" fmla="*/ 5408816 w 6160697"/>
              <a:gd name="connsiteY25" fmla="*/ 5415847 h 5636676"/>
              <a:gd name="connsiteX26" fmla="*/ 5395738 w 6160697"/>
              <a:gd name="connsiteY26" fmla="*/ 5413749 h 5636676"/>
              <a:gd name="connsiteX27" fmla="*/ 5380156 w 6160697"/>
              <a:gd name="connsiteY27" fmla="*/ 5419870 h 5636676"/>
              <a:gd name="connsiteX28" fmla="*/ 5347114 w 6160697"/>
              <a:gd name="connsiteY28" fmla="*/ 5429171 h 5636676"/>
              <a:gd name="connsiteX29" fmla="*/ 5326101 w 6160697"/>
              <a:gd name="connsiteY29" fmla="*/ 5440792 h 5636676"/>
              <a:gd name="connsiteX30" fmla="*/ 5320104 w 6160697"/>
              <a:gd name="connsiteY30" fmla="*/ 5435870 h 5636676"/>
              <a:gd name="connsiteX31" fmla="*/ 5306571 w 6160697"/>
              <a:gd name="connsiteY31" fmla="*/ 5434305 h 5636676"/>
              <a:gd name="connsiteX32" fmla="*/ 5250731 w 6160697"/>
              <a:gd name="connsiteY32" fmla="*/ 5442441 h 5636676"/>
              <a:gd name="connsiteX33" fmla="*/ 5240489 w 6160697"/>
              <a:gd name="connsiteY33" fmla="*/ 5441726 h 5636676"/>
              <a:gd name="connsiteX34" fmla="*/ 5229095 w 6160697"/>
              <a:gd name="connsiteY34" fmla="*/ 5447321 h 5636676"/>
              <a:gd name="connsiteX35" fmla="*/ 5162669 w 6160697"/>
              <a:gd name="connsiteY35" fmla="*/ 5481008 h 5636676"/>
              <a:gd name="connsiteX36" fmla="*/ 5161945 w 6160697"/>
              <a:gd name="connsiteY36" fmla="*/ 5484428 h 5636676"/>
              <a:gd name="connsiteX37" fmla="*/ 5141192 w 6160697"/>
              <a:gd name="connsiteY37" fmla="*/ 5487094 h 5636676"/>
              <a:gd name="connsiteX38" fmla="*/ 5135796 w 6160697"/>
              <a:gd name="connsiteY38" fmla="*/ 5493398 h 5636676"/>
              <a:gd name="connsiteX39" fmla="*/ 5125146 w 6160697"/>
              <a:gd name="connsiteY39" fmla="*/ 5495481 h 5636676"/>
              <a:gd name="connsiteX40" fmla="*/ 5048259 w 6160697"/>
              <a:gd name="connsiteY40" fmla="*/ 5518646 h 5636676"/>
              <a:gd name="connsiteX41" fmla="*/ 5034800 w 6160697"/>
              <a:gd name="connsiteY41" fmla="*/ 5519818 h 5636676"/>
              <a:gd name="connsiteX42" fmla="*/ 5021494 w 6160697"/>
              <a:gd name="connsiteY42" fmla="*/ 5533940 h 5636676"/>
              <a:gd name="connsiteX43" fmla="*/ 4969420 w 6160697"/>
              <a:gd name="connsiteY43" fmla="*/ 5539580 h 5636676"/>
              <a:gd name="connsiteX44" fmla="*/ 4951997 w 6160697"/>
              <a:gd name="connsiteY44" fmla="*/ 5540998 h 5636676"/>
              <a:gd name="connsiteX45" fmla="*/ 4944222 w 6160697"/>
              <a:gd name="connsiteY45" fmla="*/ 5542061 h 5636676"/>
              <a:gd name="connsiteX46" fmla="*/ 4945476 w 6160697"/>
              <a:gd name="connsiteY46" fmla="*/ 5548837 h 5636676"/>
              <a:gd name="connsiteX47" fmla="*/ 4924708 w 6160697"/>
              <a:gd name="connsiteY47" fmla="*/ 5553963 h 5636676"/>
              <a:gd name="connsiteX48" fmla="*/ 4900123 w 6160697"/>
              <a:gd name="connsiteY48" fmla="*/ 5574141 h 5636676"/>
              <a:gd name="connsiteX49" fmla="*/ 4878805 w 6160697"/>
              <a:gd name="connsiteY49" fmla="*/ 5589711 h 5636676"/>
              <a:gd name="connsiteX50" fmla="*/ 4862889 w 6160697"/>
              <a:gd name="connsiteY50" fmla="*/ 5590274 h 5636676"/>
              <a:gd name="connsiteX51" fmla="*/ 4787099 w 6160697"/>
              <a:gd name="connsiteY51" fmla="*/ 5601127 h 5636676"/>
              <a:gd name="connsiteX52" fmla="*/ 4767539 w 6160697"/>
              <a:gd name="connsiteY52" fmla="*/ 5604712 h 5636676"/>
              <a:gd name="connsiteX53" fmla="*/ 4715397 w 6160697"/>
              <a:gd name="connsiteY53" fmla="*/ 5606905 h 5636676"/>
              <a:gd name="connsiteX54" fmla="*/ 4594975 w 6160697"/>
              <a:gd name="connsiteY54" fmla="*/ 5611694 h 5636676"/>
              <a:gd name="connsiteX55" fmla="*/ 4592519 w 6160697"/>
              <a:gd name="connsiteY55" fmla="*/ 5614677 h 5636676"/>
              <a:gd name="connsiteX56" fmla="*/ 4582609 w 6160697"/>
              <a:gd name="connsiteY56" fmla="*/ 5615529 h 5636676"/>
              <a:gd name="connsiteX57" fmla="*/ 4580200 w 6160697"/>
              <a:gd name="connsiteY57" fmla="*/ 5616290 h 5636676"/>
              <a:gd name="connsiteX58" fmla="*/ 4566161 w 6160697"/>
              <a:gd name="connsiteY58" fmla="*/ 5620121 h 5636676"/>
              <a:gd name="connsiteX59" fmla="*/ 4530539 w 6160697"/>
              <a:gd name="connsiteY59" fmla="*/ 5615013 h 5636676"/>
              <a:gd name="connsiteX60" fmla="*/ 4491359 w 6160697"/>
              <a:gd name="connsiteY60" fmla="*/ 5619658 h 5636676"/>
              <a:gd name="connsiteX61" fmla="*/ 4372063 w 6160697"/>
              <a:gd name="connsiteY61" fmla="*/ 5620213 h 5636676"/>
              <a:gd name="connsiteX62" fmla="*/ 4261863 w 6160697"/>
              <a:gd name="connsiteY62" fmla="*/ 5623713 h 5636676"/>
              <a:gd name="connsiteX63" fmla="*/ 4213285 w 6160697"/>
              <a:gd name="connsiteY63" fmla="*/ 5622917 h 5636676"/>
              <a:gd name="connsiteX64" fmla="*/ 4173936 w 6160697"/>
              <a:gd name="connsiteY64" fmla="*/ 5622049 h 5636676"/>
              <a:gd name="connsiteX65" fmla="*/ 4175584 w 6160697"/>
              <a:gd name="connsiteY65" fmla="*/ 5630149 h 5636676"/>
              <a:gd name="connsiteX66" fmla="*/ 4152035 w 6160697"/>
              <a:gd name="connsiteY66" fmla="*/ 5636676 h 5636676"/>
              <a:gd name="connsiteX67" fmla="*/ 4121051 w 6160697"/>
              <a:gd name="connsiteY67" fmla="*/ 5621835 h 5636676"/>
              <a:gd name="connsiteX68" fmla="*/ 4103457 w 6160697"/>
              <a:gd name="connsiteY68" fmla="*/ 5621974 h 5636676"/>
              <a:gd name="connsiteX69" fmla="*/ 4072592 w 6160697"/>
              <a:gd name="connsiteY69" fmla="*/ 5627101 h 5636676"/>
              <a:gd name="connsiteX70" fmla="*/ 4062311 w 6160697"/>
              <a:gd name="connsiteY70" fmla="*/ 5629472 h 5636676"/>
              <a:gd name="connsiteX71" fmla="*/ 3985093 w 6160697"/>
              <a:gd name="connsiteY71" fmla="*/ 5613011 h 5636676"/>
              <a:gd name="connsiteX72" fmla="*/ 3977564 w 6160697"/>
              <a:gd name="connsiteY72" fmla="*/ 5606406 h 5636676"/>
              <a:gd name="connsiteX73" fmla="*/ 3938843 w 6160697"/>
              <a:gd name="connsiteY73" fmla="*/ 5603534 h 5636676"/>
              <a:gd name="connsiteX74" fmla="*/ 3934439 w 6160697"/>
              <a:gd name="connsiteY74" fmla="*/ 5605287 h 5636676"/>
              <a:gd name="connsiteX75" fmla="*/ 3902350 w 6160697"/>
              <a:gd name="connsiteY75" fmla="*/ 5595175 h 5636676"/>
              <a:gd name="connsiteX76" fmla="*/ 3773677 w 6160697"/>
              <a:gd name="connsiteY76" fmla="*/ 5577344 h 5636676"/>
              <a:gd name="connsiteX77" fmla="*/ 3526259 w 6160697"/>
              <a:gd name="connsiteY77" fmla="*/ 5567985 h 5636676"/>
              <a:gd name="connsiteX78" fmla="*/ 3268592 w 6160697"/>
              <a:gd name="connsiteY78" fmla="*/ 5541271 h 5636676"/>
              <a:gd name="connsiteX79" fmla="*/ 3024274 w 6160697"/>
              <a:gd name="connsiteY79" fmla="*/ 5551613 h 5636676"/>
              <a:gd name="connsiteX80" fmla="*/ 2580376 w 6160697"/>
              <a:gd name="connsiteY80" fmla="*/ 5523020 h 5636676"/>
              <a:gd name="connsiteX81" fmla="*/ 2428086 w 6160697"/>
              <a:gd name="connsiteY81" fmla="*/ 5520461 h 5636676"/>
              <a:gd name="connsiteX82" fmla="*/ 2326052 w 6160697"/>
              <a:gd name="connsiteY82" fmla="*/ 5519493 h 5636676"/>
              <a:gd name="connsiteX83" fmla="*/ 2318979 w 6160697"/>
              <a:gd name="connsiteY83" fmla="*/ 5522207 h 5636676"/>
              <a:gd name="connsiteX84" fmla="*/ 2290482 w 6160697"/>
              <a:gd name="connsiteY84" fmla="*/ 5523810 h 5636676"/>
              <a:gd name="connsiteX85" fmla="*/ 2282680 w 6160697"/>
              <a:gd name="connsiteY85" fmla="*/ 5535840 h 5636676"/>
              <a:gd name="connsiteX86" fmla="*/ 2187437 w 6160697"/>
              <a:gd name="connsiteY86" fmla="*/ 5546268 h 5636676"/>
              <a:gd name="connsiteX87" fmla="*/ 1958211 w 6160697"/>
              <a:gd name="connsiteY87" fmla="*/ 5550992 h 5636676"/>
              <a:gd name="connsiteX88" fmla="*/ 1788574 w 6160697"/>
              <a:gd name="connsiteY88" fmla="*/ 5530833 h 5636676"/>
              <a:gd name="connsiteX89" fmla="*/ 1770257 w 6160697"/>
              <a:gd name="connsiteY89" fmla="*/ 5530964 h 5636676"/>
              <a:gd name="connsiteX90" fmla="*/ 1747724 w 6160697"/>
              <a:gd name="connsiteY90" fmla="*/ 5529296 h 5636676"/>
              <a:gd name="connsiteX91" fmla="*/ 1712794 w 6160697"/>
              <a:gd name="connsiteY91" fmla="*/ 5535788 h 5636676"/>
              <a:gd name="connsiteX92" fmla="*/ 1693854 w 6160697"/>
              <a:gd name="connsiteY92" fmla="*/ 5545452 h 5636676"/>
              <a:gd name="connsiteX93" fmla="*/ 1687546 w 6160697"/>
              <a:gd name="connsiteY93" fmla="*/ 5544521 h 5636676"/>
              <a:gd name="connsiteX94" fmla="*/ 1687194 w 6160697"/>
              <a:gd name="connsiteY94" fmla="*/ 5541192 h 5636676"/>
              <a:gd name="connsiteX95" fmla="*/ 1629583 w 6160697"/>
              <a:gd name="connsiteY95" fmla="*/ 5530061 h 5636676"/>
              <a:gd name="connsiteX96" fmla="*/ 1553336 w 6160697"/>
              <a:gd name="connsiteY96" fmla="*/ 5487310 h 5636676"/>
              <a:gd name="connsiteX97" fmla="*/ 1465077 w 6160697"/>
              <a:gd name="connsiteY97" fmla="*/ 5478284 h 5636676"/>
              <a:gd name="connsiteX98" fmla="*/ 1429630 w 6160697"/>
              <a:gd name="connsiteY98" fmla="*/ 5463320 h 5636676"/>
              <a:gd name="connsiteX99" fmla="*/ 1391291 w 6160697"/>
              <a:gd name="connsiteY99" fmla="*/ 5464846 h 5636676"/>
              <a:gd name="connsiteX100" fmla="*/ 1380007 w 6160697"/>
              <a:gd name="connsiteY100" fmla="*/ 5455970 h 5636676"/>
              <a:gd name="connsiteX101" fmla="*/ 1378141 w 6160697"/>
              <a:gd name="connsiteY101" fmla="*/ 5454279 h 5636676"/>
              <a:gd name="connsiteX102" fmla="*/ 1368962 w 6160697"/>
              <a:gd name="connsiteY102" fmla="*/ 5451018 h 5636676"/>
              <a:gd name="connsiteX103" fmla="*/ 1368505 w 6160697"/>
              <a:gd name="connsiteY103" fmla="*/ 5445712 h 5636676"/>
              <a:gd name="connsiteX104" fmla="*/ 1356218 w 6160697"/>
              <a:gd name="connsiteY104" fmla="*/ 5437660 h 5636676"/>
              <a:gd name="connsiteX105" fmla="*/ 1338733 w 6160697"/>
              <a:gd name="connsiteY105" fmla="*/ 5432883 h 5636676"/>
              <a:gd name="connsiteX106" fmla="*/ 1253342 w 6160697"/>
              <a:gd name="connsiteY106" fmla="*/ 5415104 h 5636676"/>
              <a:gd name="connsiteX107" fmla="*/ 1203557 w 6160697"/>
              <a:gd name="connsiteY107" fmla="*/ 5401656 h 5636676"/>
              <a:gd name="connsiteX108" fmla="*/ 1186689 w 6160697"/>
              <a:gd name="connsiteY108" fmla="*/ 5392134 h 5636676"/>
              <a:gd name="connsiteX109" fmla="*/ 1161759 w 6160697"/>
              <a:gd name="connsiteY109" fmla="*/ 5381804 h 5636676"/>
              <a:gd name="connsiteX110" fmla="*/ 1119345 w 6160697"/>
              <a:gd name="connsiteY110" fmla="*/ 5360154 h 5636676"/>
              <a:gd name="connsiteX111" fmla="*/ 1095256 w 6160697"/>
              <a:gd name="connsiteY111" fmla="*/ 5353950 h 5636676"/>
              <a:gd name="connsiteX112" fmla="*/ 1058773 w 6160697"/>
              <a:gd name="connsiteY112" fmla="*/ 5341289 h 5636676"/>
              <a:gd name="connsiteX113" fmla="*/ 1048153 w 6160697"/>
              <a:gd name="connsiteY113" fmla="*/ 5339154 h 5636676"/>
              <a:gd name="connsiteX114" fmla="*/ 1043881 w 6160697"/>
              <a:gd name="connsiteY114" fmla="*/ 5338518 h 5636676"/>
              <a:gd name="connsiteX115" fmla="*/ 1007373 w 6160697"/>
              <a:gd name="connsiteY115" fmla="*/ 5339007 h 5636676"/>
              <a:gd name="connsiteX116" fmla="*/ 1004885 w 6160697"/>
              <a:gd name="connsiteY116" fmla="*/ 5334591 h 5636676"/>
              <a:gd name="connsiteX117" fmla="*/ 994709 w 6160697"/>
              <a:gd name="connsiteY117" fmla="*/ 5328566 h 5636676"/>
              <a:gd name="connsiteX118" fmla="*/ 984399 w 6160697"/>
              <a:gd name="connsiteY118" fmla="*/ 5331183 h 5636676"/>
              <a:gd name="connsiteX119" fmla="*/ 964158 w 6160697"/>
              <a:gd name="connsiteY119" fmla="*/ 5330044 h 5636676"/>
              <a:gd name="connsiteX120" fmla="*/ 958888 w 6160697"/>
              <a:gd name="connsiteY120" fmla="*/ 5328278 h 5636676"/>
              <a:gd name="connsiteX121" fmla="*/ 940162 w 6160697"/>
              <a:gd name="connsiteY121" fmla="*/ 5341965 h 5636676"/>
              <a:gd name="connsiteX122" fmla="*/ 907763 w 6160697"/>
              <a:gd name="connsiteY122" fmla="*/ 5329404 h 5636676"/>
              <a:gd name="connsiteX123" fmla="*/ 872950 w 6160697"/>
              <a:gd name="connsiteY123" fmla="*/ 5324938 h 5636676"/>
              <a:gd name="connsiteX124" fmla="*/ 862283 w 6160697"/>
              <a:gd name="connsiteY124" fmla="*/ 5327617 h 5636676"/>
              <a:gd name="connsiteX125" fmla="*/ 798257 w 6160697"/>
              <a:gd name="connsiteY125" fmla="*/ 5334973 h 5636676"/>
              <a:gd name="connsiteX126" fmla="*/ 778474 w 6160697"/>
              <a:gd name="connsiteY126" fmla="*/ 5326083 h 5636676"/>
              <a:gd name="connsiteX127" fmla="*/ 763422 w 6160697"/>
              <a:gd name="connsiteY127" fmla="*/ 5321440 h 5636676"/>
              <a:gd name="connsiteX128" fmla="*/ 760604 w 6160697"/>
              <a:gd name="connsiteY128" fmla="*/ 5316482 h 5636676"/>
              <a:gd name="connsiteX129" fmla="*/ 750603 w 6160697"/>
              <a:gd name="connsiteY129" fmla="*/ 5315646 h 5636676"/>
              <a:gd name="connsiteX130" fmla="*/ 748101 w 6160697"/>
              <a:gd name="connsiteY130" fmla="*/ 5314492 h 5636676"/>
              <a:gd name="connsiteX131" fmla="*/ 733610 w 6160697"/>
              <a:gd name="connsiteY131" fmla="*/ 5308812 h 5636676"/>
              <a:gd name="connsiteX132" fmla="*/ 698671 w 6160697"/>
              <a:gd name="connsiteY132" fmla="*/ 5319789 h 5636676"/>
              <a:gd name="connsiteX133" fmla="*/ 658974 w 6160697"/>
              <a:gd name="connsiteY133" fmla="*/ 5314289 h 5636676"/>
              <a:gd name="connsiteX134" fmla="*/ 547411 w 6160697"/>
              <a:gd name="connsiteY134" fmla="*/ 5323081 h 5636676"/>
              <a:gd name="connsiteX135" fmla="*/ 420170 w 6160697"/>
              <a:gd name="connsiteY135" fmla="*/ 5302565 h 5636676"/>
              <a:gd name="connsiteX136" fmla="*/ 320690 w 6160697"/>
              <a:gd name="connsiteY136" fmla="*/ 5332193 h 5636676"/>
              <a:gd name="connsiteX137" fmla="*/ 257958 w 6160697"/>
              <a:gd name="connsiteY137" fmla="*/ 5340954 h 5636676"/>
              <a:gd name="connsiteX138" fmla="*/ 184890 w 6160697"/>
              <a:gd name="connsiteY138" fmla="*/ 5339091 h 5636676"/>
              <a:gd name="connsiteX139" fmla="*/ 183331 w 6160697"/>
              <a:gd name="connsiteY139" fmla="*/ 5338348 h 5636676"/>
              <a:gd name="connsiteX140" fmla="*/ 169782 w 6160697"/>
              <a:gd name="connsiteY140" fmla="*/ 5339269 h 5636676"/>
              <a:gd name="connsiteX141" fmla="*/ 167187 w 6160697"/>
              <a:gd name="connsiteY141" fmla="*/ 5341914 h 5636676"/>
              <a:gd name="connsiteX142" fmla="*/ 140235 w 6160697"/>
              <a:gd name="connsiteY142" fmla="*/ 5348128 h 5636676"/>
              <a:gd name="connsiteX143" fmla="*/ 109349 w 6160697"/>
              <a:gd name="connsiteY143" fmla="*/ 5351347 h 5636676"/>
              <a:gd name="connsiteX144" fmla="*/ 108834 w 6160697"/>
              <a:gd name="connsiteY144" fmla="*/ 5350486 h 5636676"/>
              <a:gd name="connsiteX145" fmla="*/ 84990 w 6160697"/>
              <a:gd name="connsiteY145" fmla="*/ 5344389 h 5636676"/>
              <a:gd name="connsiteX146" fmla="*/ 47411 w 6160697"/>
              <a:gd name="connsiteY146" fmla="*/ 5325453 h 5636676"/>
              <a:gd name="connsiteX147" fmla="*/ 18970 w 6160697"/>
              <a:gd name="connsiteY147" fmla="*/ 5329785 h 5636676"/>
              <a:gd name="connsiteX148" fmla="*/ 13158 w 6160697"/>
              <a:gd name="connsiteY148" fmla="*/ 5330156 h 5636676"/>
              <a:gd name="connsiteX149" fmla="*/ 13003 w 6160697"/>
              <a:gd name="connsiteY149" fmla="*/ 5329958 h 5636676"/>
              <a:gd name="connsiteX150" fmla="*/ 6798 w 6160697"/>
              <a:gd name="connsiteY150" fmla="*/ 5329941 h 5636676"/>
              <a:gd name="connsiteX151" fmla="*/ 2557 w 6160697"/>
              <a:gd name="connsiteY151" fmla="*/ 5330836 h 5636676"/>
              <a:gd name="connsiteX152" fmla="*/ 0 w 6160697"/>
              <a:gd name="connsiteY152" fmla="*/ 5330999 h 5636676"/>
              <a:gd name="connsiteX153" fmla="*/ 0 w 6160697"/>
              <a:gd name="connsiteY153" fmla="*/ 6095 h 563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6160697" h="5636676">
                <a:moveTo>
                  <a:pt x="6160697" y="0"/>
                </a:moveTo>
                <a:lnTo>
                  <a:pt x="6160697" y="5241536"/>
                </a:lnTo>
                <a:lnTo>
                  <a:pt x="6156554" y="5242381"/>
                </a:lnTo>
                <a:lnTo>
                  <a:pt x="6152471" y="5238376"/>
                </a:lnTo>
                <a:lnTo>
                  <a:pt x="6139063" y="5237646"/>
                </a:lnTo>
                <a:cubicBezTo>
                  <a:pt x="6134322" y="5238062"/>
                  <a:pt x="6129550" y="5239318"/>
                  <a:pt x="6124768" y="5241915"/>
                </a:cubicBezTo>
                <a:cubicBezTo>
                  <a:pt x="6112241" y="5258189"/>
                  <a:pt x="6073916" y="5246037"/>
                  <a:pt x="6058950" y="5267176"/>
                </a:cubicBezTo>
                <a:cubicBezTo>
                  <a:pt x="6052501" y="5273412"/>
                  <a:pt x="6026754" y="5283311"/>
                  <a:pt x="6018366" y="5279454"/>
                </a:cubicBezTo>
                <a:cubicBezTo>
                  <a:pt x="6012273" y="5280338"/>
                  <a:pt x="6007326" y="5284888"/>
                  <a:pt x="6001056" y="5279669"/>
                </a:cubicBezTo>
                <a:cubicBezTo>
                  <a:pt x="5992407" y="5273826"/>
                  <a:pt x="5980924" y="5292840"/>
                  <a:pt x="5978158" y="5282958"/>
                </a:cubicBezTo>
                <a:cubicBezTo>
                  <a:pt x="5953235" y="5289707"/>
                  <a:pt x="5873412" y="5314356"/>
                  <a:pt x="5851521" y="5320165"/>
                </a:cubicBezTo>
                <a:cubicBezTo>
                  <a:pt x="5850093" y="5319197"/>
                  <a:pt x="5848504" y="5318401"/>
                  <a:pt x="5846811" y="5317803"/>
                </a:cubicBezTo>
                <a:cubicBezTo>
                  <a:pt x="5836955" y="5314327"/>
                  <a:pt x="5825596" y="5318112"/>
                  <a:pt x="5821445" y="5326257"/>
                </a:cubicBezTo>
                <a:cubicBezTo>
                  <a:pt x="5797750" y="5355654"/>
                  <a:pt x="5768199" y="5365302"/>
                  <a:pt x="5742484" y="5378748"/>
                </a:cubicBezTo>
                <a:cubicBezTo>
                  <a:pt x="5712463" y="5391933"/>
                  <a:pt x="5723511" y="5363738"/>
                  <a:pt x="5692638" y="5394640"/>
                </a:cubicBezTo>
                <a:cubicBezTo>
                  <a:pt x="5685162" y="5388839"/>
                  <a:pt x="5680078" y="5390215"/>
                  <a:pt x="5673352" y="5396590"/>
                </a:cubicBezTo>
                <a:cubicBezTo>
                  <a:pt x="5658519" y="5402454"/>
                  <a:pt x="5651424" y="5383775"/>
                  <a:pt x="5641138" y="5400089"/>
                </a:cubicBezTo>
                <a:cubicBezTo>
                  <a:pt x="5639436" y="5389318"/>
                  <a:pt x="5610760" y="5406260"/>
                  <a:pt x="5613130" y="5393622"/>
                </a:cubicBezTo>
                <a:cubicBezTo>
                  <a:pt x="5599247" y="5388102"/>
                  <a:pt x="5601035" y="5404523"/>
                  <a:pt x="5587752" y="5400147"/>
                </a:cubicBezTo>
                <a:cubicBezTo>
                  <a:pt x="5575908" y="5402167"/>
                  <a:pt x="5598814" y="5408442"/>
                  <a:pt x="5586939" y="5413409"/>
                </a:cubicBezTo>
                <a:cubicBezTo>
                  <a:pt x="5571739" y="5417659"/>
                  <a:pt x="5579895" y="5435655"/>
                  <a:pt x="5558140" y="5416576"/>
                </a:cubicBezTo>
                <a:cubicBezTo>
                  <a:pt x="5545125" y="5427439"/>
                  <a:pt x="5537467" y="5418132"/>
                  <a:pt x="5513898" y="5420092"/>
                </a:cubicBezTo>
                <a:lnTo>
                  <a:pt x="5507892" y="5423953"/>
                </a:lnTo>
                <a:lnTo>
                  <a:pt x="5499230" y="5414956"/>
                </a:lnTo>
                <a:cubicBezTo>
                  <a:pt x="5494522" y="5411441"/>
                  <a:pt x="5489041" y="5409502"/>
                  <a:pt x="5482057" y="5411363"/>
                </a:cubicBezTo>
                <a:cubicBezTo>
                  <a:pt x="5441582" y="5440334"/>
                  <a:pt x="5478175" y="5394237"/>
                  <a:pt x="5408816" y="5415847"/>
                </a:cubicBezTo>
                <a:cubicBezTo>
                  <a:pt x="5405733" y="5419916"/>
                  <a:pt x="5396114" y="5418376"/>
                  <a:pt x="5395738" y="5413749"/>
                </a:cubicBezTo>
                <a:cubicBezTo>
                  <a:pt x="5391612" y="5416050"/>
                  <a:pt x="5383259" y="5426773"/>
                  <a:pt x="5380156" y="5419870"/>
                </a:cubicBezTo>
                <a:cubicBezTo>
                  <a:pt x="5368670" y="5421761"/>
                  <a:pt x="5357569" y="5424896"/>
                  <a:pt x="5347114" y="5429171"/>
                </a:cubicBezTo>
                <a:lnTo>
                  <a:pt x="5326101" y="5440792"/>
                </a:lnTo>
                <a:lnTo>
                  <a:pt x="5320104" y="5435870"/>
                </a:lnTo>
                <a:cubicBezTo>
                  <a:pt x="5316154" y="5433548"/>
                  <a:pt x="5311762" y="5432457"/>
                  <a:pt x="5306571" y="5434305"/>
                </a:cubicBezTo>
                <a:cubicBezTo>
                  <a:pt x="5278222" y="5458611"/>
                  <a:pt x="5301967" y="5421751"/>
                  <a:pt x="5250731" y="5442441"/>
                </a:cubicBezTo>
                <a:cubicBezTo>
                  <a:pt x="5248752" y="5445684"/>
                  <a:pt x="5241215" y="5445162"/>
                  <a:pt x="5240489" y="5441726"/>
                </a:cubicBezTo>
                <a:cubicBezTo>
                  <a:pt x="5237534" y="5443716"/>
                  <a:pt x="5232136" y="5452280"/>
                  <a:pt x="5229095" y="5447321"/>
                </a:cubicBezTo>
                <a:cubicBezTo>
                  <a:pt x="5216125" y="5453868"/>
                  <a:pt x="5173861" y="5474823"/>
                  <a:pt x="5162669" y="5481008"/>
                </a:cubicBezTo>
                <a:lnTo>
                  <a:pt x="5161945" y="5484428"/>
                </a:lnTo>
                <a:cubicBezTo>
                  <a:pt x="5158366" y="5485443"/>
                  <a:pt x="5145550" y="5485600"/>
                  <a:pt x="5141192" y="5487094"/>
                </a:cubicBezTo>
                <a:lnTo>
                  <a:pt x="5135796" y="5493398"/>
                </a:lnTo>
                <a:lnTo>
                  <a:pt x="5125146" y="5495481"/>
                </a:lnTo>
                <a:lnTo>
                  <a:pt x="5048259" y="5518646"/>
                </a:lnTo>
                <a:lnTo>
                  <a:pt x="5034800" y="5519818"/>
                </a:lnTo>
                <a:cubicBezTo>
                  <a:pt x="5028813" y="5522097"/>
                  <a:pt x="5024166" y="5526423"/>
                  <a:pt x="5021494" y="5533940"/>
                </a:cubicBezTo>
                <a:cubicBezTo>
                  <a:pt x="5010597" y="5537234"/>
                  <a:pt x="4980226" y="5537766"/>
                  <a:pt x="4969420" y="5539580"/>
                </a:cubicBezTo>
                <a:lnTo>
                  <a:pt x="4951997" y="5540998"/>
                </a:lnTo>
                <a:lnTo>
                  <a:pt x="4944222" y="5542061"/>
                </a:lnTo>
                <a:lnTo>
                  <a:pt x="4945476" y="5548837"/>
                </a:lnTo>
                <a:lnTo>
                  <a:pt x="4924708" y="5553963"/>
                </a:lnTo>
                <a:cubicBezTo>
                  <a:pt x="4918349" y="5557956"/>
                  <a:pt x="4909767" y="5565846"/>
                  <a:pt x="4900123" y="5574141"/>
                </a:cubicBezTo>
                <a:lnTo>
                  <a:pt x="4878805" y="5589711"/>
                </a:lnTo>
                <a:lnTo>
                  <a:pt x="4862889" y="5590274"/>
                </a:lnTo>
                <a:cubicBezTo>
                  <a:pt x="4839384" y="5593189"/>
                  <a:pt x="4802990" y="5598721"/>
                  <a:pt x="4787099" y="5601127"/>
                </a:cubicBezTo>
                <a:cubicBezTo>
                  <a:pt x="4782839" y="5605219"/>
                  <a:pt x="4774855" y="5603876"/>
                  <a:pt x="4767539" y="5604712"/>
                </a:cubicBezTo>
                <a:cubicBezTo>
                  <a:pt x="4760169" y="5608536"/>
                  <a:pt x="4725967" y="5608816"/>
                  <a:pt x="4715397" y="5606905"/>
                </a:cubicBezTo>
                <a:lnTo>
                  <a:pt x="4594975" y="5611694"/>
                </a:lnTo>
                <a:lnTo>
                  <a:pt x="4592519" y="5614677"/>
                </a:lnTo>
                <a:lnTo>
                  <a:pt x="4582609" y="5615529"/>
                </a:lnTo>
                <a:lnTo>
                  <a:pt x="4580200" y="5616290"/>
                </a:lnTo>
                <a:cubicBezTo>
                  <a:pt x="4575607" y="5617756"/>
                  <a:pt x="4571009" y="5619123"/>
                  <a:pt x="4566161" y="5620121"/>
                </a:cubicBezTo>
                <a:cubicBezTo>
                  <a:pt x="4563091" y="5607487"/>
                  <a:pt x="4524419" y="5626532"/>
                  <a:pt x="4530539" y="5615013"/>
                </a:cubicBezTo>
                <a:cubicBezTo>
                  <a:pt x="4503368" y="5618303"/>
                  <a:pt x="4516321" y="5606477"/>
                  <a:pt x="4491359" y="5619658"/>
                </a:cubicBezTo>
                <a:cubicBezTo>
                  <a:pt x="4442184" y="5616385"/>
                  <a:pt x="4416402" y="5629757"/>
                  <a:pt x="4372063" y="5620213"/>
                </a:cubicBezTo>
                <a:cubicBezTo>
                  <a:pt x="4380670" y="5625116"/>
                  <a:pt x="4276183" y="5624626"/>
                  <a:pt x="4261863" y="5623713"/>
                </a:cubicBezTo>
                <a:lnTo>
                  <a:pt x="4213285" y="5622917"/>
                </a:lnTo>
                <a:lnTo>
                  <a:pt x="4173936" y="5622049"/>
                </a:lnTo>
                <a:lnTo>
                  <a:pt x="4175584" y="5630149"/>
                </a:lnTo>
                <a:cubicBezTo>
                  <a:pt x="4164064" y="5629512"/>
                  <a:pt x="4157026" y="5632266"/>
                  <a:pt x="4152035" y="5636676"/>
                </a:cubicBezTo>
                <a:lnTo>
                  <a:pt x="4121051" y="5621835"/>
                </a:lnTo>
                <a:lnTo>
                  <a:pt x="4103457" y="5621974"/>
                </a:lnTo>
                <a:lnTo>
                  <a:pt x="4072592" y="5627101"/>
                </a:lnTo>
                <a:lnTo>
                  <a:pt x="4062311" y="5629472"/>
                </a:lnTo>
                <a:lnTo>
                  <a:pt x="3985093" y="5613011"/>
                </a:lnTo>
                <a:lnTo>
                  <a:pt x="3977564" y="5606406"/>
                </a:lnTo>
                <a:cubicBezTo>
                  <a:pt x="3969488" y="5602339"/>
                  <a:pt x="3957995" y="5600457"/>
                  <a:pt x="3938843" y="5603534"/>
                </a:cubicBezTo>
                <a:lnTo>
                  <a:pt x="3934439" y="5605287"/>
                </a:lnTo>
                <a:lnTo>
                  <a:pt x="3902350" y="5595175"/>
                </a:lnTo>
                <a:cubicBezTo>
                  <a:pt x="3891994" y="5590573"/>
                  <a:pt x="3781184" y="5584781"/>
                  <a:pt x="3773677" y="5577344"/>
                </a:cubicBezTo>
                <a:cubicBezTo>
                  <a:pt x="3652339" y="5595755"/>
                  <a:pt x="3643985" y="5563083"/>
                  <a:pt x="3526259" y="5567985"/>
                </a:cubicBezTo>
                <a:cubicBezTo>
                  <a:pt x="3424299" y="5518200"/>
                  <a:pt x="3359989" y="5548523"/>
                  <a:pt x="3268592" y="5541271"/>
                </a:cubicBezTo>
                <a:cubicBezTo>
                  <a:pt x="3181540" y="5536169"/>
                  <a:pt x="3141233" y="5552279"/>
                  <a:pt x="3024274" y="5551613"/>
                </a:cubicBezTo>
                <a:cubicBezTo>
                  <a:pt x="2900352" y="5540755"/>
                  <a:pt x="2719771" y="5546525"/>
                  <a:pt x="2580376" y="5523020"/>
                </a:cubicBezTo>
                <a:cubicBezTo>
                  <a:pt x="2470852" y="5515454"/>
                  <a:pt x="2470473" y="5521048"/>
                  <a:pt x="2428086" y="5520461"/>
                </a:cubicBezTo>
                <a:cubicBezTo>
                  <a:pt x="2413989" y="5523686"/>
                  <a:pt x="2339546" y="5514256"/>
                  <a:pt x="2326052" y="5519493"/>
                </a:cubicBezTo>
                <a:lnTo>
                  <a:pt x="2318979" y="5522207"/>
                </a:lnTo>
                <a:lnTo>
                  <a:pt x="2290482" y="5523810"/>
                </a:lnTo>
                <a:lnTo>
                  <a:pt x="2282680" y="5535840"/>
                </a:lnTo>
                <a:lnTo>
                  <a:pt x="2187437" y="5546268"/>
                </a:lnTo>
                <a:cubicBezTo>
                  <a:pt x="2124119" y="5516983"/>
                  <a:pt x="2070057" y="5551920"/>
                  <a:pt x="1958211" y="5550992"/>
                </a:cubicBezTo>
                <a:cubicBezTo>
                  <a:pt x="1928571" y="5540876"/>
                  <a:pt x="1810615" y="5516253"/>
                  <a:pt x="1788574" y="5530833"/>
                </a:cubicBezTo>
                <a:lnTo>
                  <a:pt x="1770257" y="5530964"/>
                </a:lnTo>
                <a:lnTo>
                  <a:pt x="1747724" y="5529296"/>
                </a:lnTo>
                <a:cubicBezTo>
                  <a:pt x="1735827" y="5530131"/>
                  <a:pt x="1723469" y="5532445"/>
                  <a:pt x="1712794" y="5535788"/>
                </a:cubicBezTo>
                <a:lnTo>
                  <a:pt x="1693854" y="5545452"/>
                </a:lnTo>
                <a:lnTo>
                  <a:pt x="1687546" y="5544521"/>
                </a:lnTo>
                <a:lnTo>
                  <a:pt x="1687194" y="5541192"/>
                </a:lnTo>
                <a:cubicBezTo>
                  <a:pt x="1674076" y="5529668"/>
                  <a:pt x="1590812" y="5552390"/>
                  <a:pt x="1629583" y="5530061"/>
                </a:cubicBezTo>
                <a:cubicBezTo>
                  <a:pt x="1614917" y="5528827"/>
                  <a:pt x="1590209" y="5483761"/>
                  <a:pt x="1553336" y="5487310"/>
                </a:cubicBezTo>
                <a:cubicBezTo>
                  <a:pt x="1503529" y="5494380"/>
                  <a:pt x="1515531" y="5482303"/>
                  <a:pt x="1465077" y="5478284"/>
                </a:cubicBezTo>
                <a:cubicBezTo>
                  <a:pt x="1449190" y="5452169"/>
                  <a:pt x="1454169" y="5473808"/>
                  <a:pt x="1429630" y="5463320"/>
                </a:cubicBezTo>
                <a:cubicBezTo>
                  <a:pt x="1428096" y="5483162"/>
                  <a:pt x="1402583" y="5444937"/>
                  <a:pt x="1391291" y="5464846"/>
                </a:cubicBezTo>
                <a:cubicBezTo>
                  <a:pt x="1387184" y="5462307"/>
                  <a:pt x="1383559" y="5459219"/>
                  <a:pt x="1380007" y="5455970"/>
                </a:cubicBezTo>
                <a:lnTo>
                  <a:pt x="1378141" y="5454279"/>
                </a:lnTo>
                <a:lnTo>
                  <a:pt x="1368962" y="5451018"/>
                </a:lnTo>
                <a:lnTo>
                  <a:pt x="1368505" y="5445712"/>
                </a:lnTo>
                <a:lnTo>
                  <a:pt x="1356218" y="5437660"/>
                </a:lnTo>
                <a:cubicBezTo>
                  <a:pt x="1351287" y="5435322"/>
                  <a:pt x="1345597" y="5433601"/>
                  <a:pt x="1338733" y="5432883"/>
                </a:cubicBezTo>
                <a:cubicBezTo>
                  <a:pt x="1312513" y="5438143"/>
                  <a:pt x="1286135" y="5407540"/>
                  <a:pt x="1253342" y="5415104"/>
                </a:cubicBezTo>
                <a:cubicBezTo>
                  <a:pt x="1241709" y="5416198"/>
                  <a:pt x="1208290" y="5409258"/>
                  <a:pt x="1203557" y="5401656"/>
                </a:cubicBezTo>
                <a:cubicBezTo>
                  <a:pt x="1196916" y="5398913"/>
                  <a:pt x="1188195" y="5399578"/>
                  <a:pt x="1186689" y="5392134"/>
                </a:cubicBezTo>
                <a:cubicBezTo>
                  <a:pt x="1183431" y="5382893"/>
                  <a:pt x="1155837" y="5390802"/>
                  <a:pt x="1161759" y="5381804"/>
                </a:cubicBezTo>
                <a:cubicBezTo>
                  <a:pt x="1142246" y="5387102"/>
                  <a:pt x="1132828" y="5367240"/>
                  <a:pt x="1119345" y="5360154"/>
                </a:cubicBezTo>
                <a:cubicBezTo>
                  <a:pt x="1111438" y="5363130"/>
                  <a:pt x="1104310" y="5359434"/>
                  <a:pt x="1095256" y="5353950"/>
                </a:cubicBezTo>
                <a:lnTo>
                  <a:pt x="1058773" y="5341289"/>
                </a:lnTo>
                <a:lnTo>
                  <a:pt x="1048153" y="5339154"/>
                </a:lnTo>
                <a:lnTo>
                  <a:pt x="1043881" y="5338518"/>
                </a:lnTo>
                <a:lnTo>
                  <a:pt x="1007373" y="5339007"/>
                </a:lnTo>
                <a:cubicBezTo>
                  <a:pt x="1006839" y="5337479"/>
                  <a:pt x="1006000" y="5335990"/>
                  <a:pt x="1004885" y="5334591"/>
                </a:cubicBezTo>
                <a:lnTo>
                  <a:pt x="994709" y="5328566"/>
                </a:lnTo>
                <a:lnTo>
                  <a:pt x="984399" y="5331183"/>
                </a:lnTo>
                <a:cubicBezTo>
                  <a:pt x="985481" y="5323632"/>
                  <a:pt x="973336" y="5329847"/>
                  <a:pt x="964158" y="5330044"/>
                </a:cubicBezTo>
                <a:lnTo>
                  <a:pt x="958888" y="5328278"/>
                </a:lnTo>
                <a:lnTo>
                  <a:pt x="940162" y="5341965"/>
                </a:lnTo>
                <a:cubicBezTo>
                  <a:pt x="929334" y="5342282"/>
                  <a:pt x="917673" y="5330271"/>
                  <a:pt x="907763" y="5329404"/>
                </a:cubicBezTo>
                <a:lnTo>
                  <a:pt x="872950" y="5324938"/>
                </a:lnTo>
                <a:lnTo>
                  <a:pt x="862283" y="5327617"/>
                </a:lnTo>
                <a:cubicBezTo>
                  <a:pt x="839056" y="5328258"/>
                  <a:pt x="814750" y="5326323"/>
                  <a:pt x="798257" y="5334973"/>
                </a:cubicBezTo>
                <a:cubicBezTo>
                  <a:pt x="791554" y="5335992"/>
                  <a:pt x="784112" y="5327092"/>
                  <a:pt x="778474" y="5326083"/>
                </a:cubicBezTo>
                <a:lnTo>
                  <a:pt x="763422" y="5321440"/>
                </a:lnTo>
                <a:lnTo>
                  <a:pt x="760604" y="5316482"/>
                </a:lnTo>
                <a:lnTo>
                  <a:pt x="750603" y="5315646"/>
                </a:lnTo>
                <a:lnTo>
                  <a:pt x="748101" y="5314492"/>
                </a:lnTo>
                <a:cubicBezTo>
                  <a:pt x="743336" y="5312270"/>
                  <a:pt x="738573" y="5310219"/>
                  <a:pt x="733610" y="5308812"/>
                </a:cubicBezTo>
                <a:cubicBezTo>
                  <a:pt x="732103" y="5330640"/>
                  <a:pt x="691138" y="5300448"/>
                  <a:pt x="698671" y="5319789"/>
                </a:cubicBezTo>
                <a:cubicBezTo>
                  <a:pt x="671131" y="5315859"/>
                  <a:pt x="685526" y="5335298"/>
                  <a:pt x="658974" y="5314289"/>
                </a:cubicBezTo>
                <a:cubicBezTo>
                  <a:pt x="610275" y="5322973"/>
                  <a:pt x="590509" y="5330275"/>
                  <a:pt x="547411" y="5323081"/>
                </a:cubicBezTo>
                <a:cubicBezTo>
                  <a:pt x="507611" y="5321127"/>
                  <a:pt x="457956" y="5301046"/>
                  <a:pt x="420170" y="5302565"/>
                </a:cubicBezTo>
                <a:cubicBezTo>
                  <a:pt x="362940" y="5303601"/>
                  <a:pt x="338545" y="5357010"/>
                  <a:pt x="320690" y="5332193"/>
                </a:cubicBezTo>
                <a:cubicBezTo>
                  <a:pt x="293655" y="5338591"/>
                  <a:pt x="280592" y="5339804"/>
                  <a:pt x="257958" y="5340954"/>
                </a:cubicBezTo>
                <a:lnTo>
                  <a:pt x="184890" y="5339091"/>
                </a:lnTo>
                <a:lnTo>
                  <a:pt x="183331" y="5338348"/>
                </a:lnTo>
                <a:cubicBezTo>
                  <a:pt x="176597" y="5336970"/>
                  <a:pt x="172582" y="5337663"/>
                  <a:pt x="169782" y="5339269"/>
                </a:cubicBezTo>
                <a:lnTo>
                  <a:pt x="167187" y="5341914"/>
                </a:lnTo>
                <a:lnTo>
                  <a:pt x="140235" y="5348128"/>
                </a:lnTo>
                <a:lnTo>
                  <a:pt x="109349" y="5351347"/>
                </a:lnTo>
                <a:lnTo>
                  <a:pt x="108834" y="5350486"/>
                </a:lnTo>
                <a:cubicBezTo>
                  <a:pt x="104774" y="5349326"/>
                  <a:pt x="95228" y="5348561"/>
                  <a:pt x="84990" y="5344389"/>
                </a:cubicBezTo>
                <a:cubicBezTo>
                  <a:pt x="88665" y="5323440"/>
                  <a:pt x="55092" y="5336567"/>
                  <a:pt x="47411" y="5325453"/>
                </a:cubicBezTo>
                <a:cubicBezTo>
                  <a:pt x="38324" y="5327218"/>
                  <a:pt x="28779" y="5328702"/>
                  <a:pt x="18970" y="5329785"/>
                </a:cubicBezTo>
                <a:lnTo>
                  <a:pt x="13158" y="5330156"/>
                </a:lnTo>
                <a:lnTo>
                  <a:pt x="13003" y="5329958"/>
                </a:lnTo>
                <a:cubicBezTo>
                  <a:pt x="11660" y="5329599"/>
                  <a:pt x="9719" y="5329556"/>
                  <a:pt x="6798" y="5329941"/>
                </a:cubicBezTo>
                <a:lnTo>
                  <a:pt x="2557" y="5330836"/>
                </a:lnTo>
                <a:lnTo>
                  <a:pt x="0" y="5330999"/>
                </a:lnTo>
                <a:lnTo>
                  <a:pt x="0" y="609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0AC3A952-2574-44E9-9C98-DBC27EE1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6287" y="379247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716F-E8C2-6AB6-A11D-DD51309D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603" y="1248355"/>
            <a:ext cx="5226426" cy="4293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2."whisper"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"is the whisper in my ear. So I stand tall like a strong tree"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My rephase version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I hear a faint few words in my ear "you must grown big and strong to be the roots to your siblings trees and leaves".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Whisper- to speak quietly to another</a:t>
            </a:r>
          </a:p>
        </p:txBody>
      </p:sp>
    </p:spTree>
    <p:extLst>
      <p:ext uri="{BB962C8B-B14F-4D97-AF65-F5344CB8AC3E}">
        <p14:creationId xmlns:p14="http://schemas.microsoft.com/office/powerpoint/2010/main" val="375451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7E9FF7ED-C67F-4E8D-8157-6BB83D644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25" y="643467"/>
            <a:ext cx="10407351" cy="1891626"/>
          </a:xfrm>
          <a:custGeom>
            <a:avLst/>
            <a:gdLst>
              <a:gd name="connsiteX0" fmla="*/ 0 w 10407351"/>
              <a:gd name="connsiteY0" fmla="*/ 0 h 1891626"/>
              <a:gd name="connsiteX1" fmla="*/ 10407351 w 10407351"/>
              <a:gd name="connsiteY1" fmla="*/ 0 h 1891626"/>
              <a:gd name="connsiteX2" fmla="*/ 10407351 w 10407351"/>
              <a:gd name="connsiteY2" fmla="*/ 1364684 h 1891626"/>
              <a:gd name="connsiteX3" fmla="*/ 10278187 w 10407351"/>
              <a:gd name="connsiteY3" fmla="*/ 1375369 h 1891626"/>
              <a:gd name="connsiteX4" fmla="*/ 10183452 w 10407351"/>
              <a:gd name="connsiteY4" fmla="*/ 1391690 h 1891626"/>
              <a:gd name="connsiteX5" fmla="*/ 9936834 w 10407351"/>
              <a:gd name="connsiteY5" fmla="*/ 1413567 h 1891626"/>
              <a:gd name="connsiteX6" fmla="*/ 9633679 w 10407351"/>
              <a:gd name="connsiteY6" fmla="*/ 1479227 h 1891626"/>
              <a:gd name="connsiteX7" fmla="*/ 9464371 w 10407351"/>
              <a:gd name="connsiteY7" fmla="*/ 1479341 h 1891626"/>
              <a:gd name="connsiteX8" fmla="*/ 9351136 w 10407351"/>
              <a:gd name="connsiteY8" fmla="*/ 1473048 h 1891626"/>
              <a:gd name="connsiteX9" fmla="*/ 9277477 w 10407351"/>
              <a:gd name="connsiteY9" fmla="*/ 1467445 h 1891626"/>
              <a:gd name="connsiteX10" fmla="*/ 9221081 w 10407351"/>
              <a:gd name="connsiteY10" fmla="*/ 1462245 h 1891626"/>
              <a:gd name="connsiteX11" fmla="*/ 9145968 w 10407351"/>
              <a:gd name="connsiteY11" fmla="*/ 1462282 h 1891626"/>
              <a:gd name="connsiteX12" fmla="*/ 9023280 w 10407351"/>
              <a:gd name="connsiteY12" fmla="*/ 1511217 h 1891626"/>
              <a:gd name="connsiteX13" fmla="*/ 8830925 w 10407351"/>
              <a:gd name="connsiteY13" fmla="*/ 1554093 h 1891626"/>
              <a:gd name="connsiteX14" fmla="*/ 8676048 w 10407351"/>
              <a:gd name="connsiteY14" fmla="*/ 1560374 h 1891626"/>
              <a:gd name="connsiteX15" fmla="*/ 8638989 w 10407351"/>
              <a:gd name="connsiteY15" fmla="*/ 1568839 h 1891626"/>
              <a:gd name="connsiteX16" fmla="*/ 8456861 w 10407351"/>
              <a:gd name="connsiteY16" fmla="*/ 1566972 h 1891626"/>
              <a:gd name="connsiteX17" fmla="*/ 8189198 w 10407351"/>
              <a:gd name="connsiteY17" fmla="*/ 1584307 h 1891626"/>
              <a:gd name="connsiteX18" fmla="*/ 7898401 w 10407351"/>
              <a:gd name="connsiteY18" fmla="*/ 1565768 h 1891626"/>
              <a:gd name="connsiteX19" fmla="*/ 7563813 w 10407351"/>
              <a:gd name="connsiteY19" fmla="*/ 1558454 h 1891626"/>
              <a:gd name="connsiteX20" fmla="*/ 7349063 w 10407351"/>
              <a:gd name="connsiteY20" fmla="*/ 1551966 h 1891626"/>
              <a:gd name="connsiteX21" fmla="*/ 7131024 w 10407351"/>
              <a:gd name="connsiteY21" fmla="*/ 1585911 h 1891626"/>
              <a:gd name="connsiteX22" fmla="*/ 6889291 w 10407351"/>
              <a:gd name="connsiteY22" fmla="*/ 1610925 h 1891626"/>
              <a:gd name="connsiteX23" fmla="*/ 6668938 w 10407351"/>
              <a:gd name="connsiteY23" fmla="*/ 1613148 h 1891626"/>
              <a:gd name="connsiteX24" fmla="*/ 6538541 w 10407351"/>
              <a:gd name="connsiteY24" fmla="*/ 1620507 h 1891626"/>
              <a:gd name="connsiteX25" fmla="*/ 6491279 w 10407351"/>
              <a:gd name="connsiteY25" fmla="*/ 1632773 h 1891626"/>
              <a:gd name="connsiteX26" fmla="*/ 6423751 w 10407351"/>
              <a:gd name="connsiteY26" fmla="*/ 1643536 h 1891626"/>
              <a:gd name="connsiteX27" fmla="*/ 6306336 w 10407351"/>
              <a:gd name="connsiteY27" fmla="*/ 1669857 h 1891626"/>
              <a:gd name="connsiteX28" fmla="*/ 6155679 w 10407351"/>
              <a:gd name="connsiteY28" fmla="*/ 1680409 h 1891626"/>
              <a:gd name="connsiteX29" fmla="*/ 6018716 w 10407351"/>
              <a:gd name="connsiteY29" fmla="*/ 1668513 h 1891626"/>
              <a:gd name="connsiteX30" fmla="*/ 5927081 w 10407351"/>
              <a:gd name="connsiteY30" fmla="*/ 1663779 h 1891626"/>
              <a:gd name="connsiteX31" fmla="*/ 5704857 w 10407351"/>
              <a:gd name="connsiteY31" fmla="*/ 1661355 h 1891626"/>
              <a:gd name="connsiteX32" fmla="*/ 5464353 w 10407351"/>
              <a:gd name="connsiteY32" fmla="*/ 1649361 h 1891626"/>
              <a:gd name="connsiteX33" fmla="*/ 5408840 w 10407351"/>
              <a:gd name="connsiteY33" fmla="*/ 1659913 h 1891626"/>
              <a:gd name="connsiteX34" fmla="*/ 5315720 w 10407351"/>
              <a:gd name="connsiteY34" fmla="*/ 1677105 h 1891626"/>
              <a:gd name="connsiteX35" fmla="*/ 5250566 w 10407351"/>
              <a:gd name="connsiteY35" fmla="*/ 1709327 h 1891626"/>
              <a:gd name="connsiteX36" fmla="*/ 5170942 w 10407351"/>
              <a:gd name="connsiteY36" fmla="*/ 1716026 h 1891626"/>
              <a:gd name="connsiteX37" fmla="*/ 5063388 w 10407351"/>
              <a:gd name="connsiteY37" fmla="*/ 1707824 h 1891626"/>
              <a:gd name="connsiteX38" fmla="*/ 4937644 w 10407351"/>
              <a:gd name="connsiteY38" fmla="*/ 1733778 h 1891626"/>
              <a:gd name="connsiteX39" fmla="*/ 4863636 w 10407351"/>
              <a:gd name="connsiteY39" fmla="*/ 1742276 h 1891626"/>
              <a:gd name="connsiteX40" fmla="*/ 4663097 w 10407351"/>
              <a:gd name="connsiteY40" fmla="*/ 1772517 h 1891626"/>
              <a:gd name="connsiteX41" fmla="*/ 4576142 w 10407351"/>
              <a:gd name="connsiteY41" fmla="*/ 1801338 h 1891626"/>
              <a:gd name="connsiteX42" fmla="*/ 4432728 w 10407351"/>
              <a:gd name="connsiteY42" fmla="*/ 1821550 h 1891626"/>
              <a:gd name="connsiteX43" fmla="*/ 4330325 w 10407351"/>
              <a:gd name="connsiteY43" fmla="*/ 1832397 h 1891626"/>
              <a:gd name="connsiteX44" fmla="*/ 4301301 w 10407351"/>
              <a:gd name="connsiteY44" fmla="*/ 1853709 h 1891626"/>
              <a:gd name="connsiteX45" fmla="*/ 4300886 w 10407351"/>
              <a:gd name="connsiteY45" fmla="*/ 1854105 h 1891626"/>
              <a:gd name="connsiteX46" fmla="*/ 4238651 w 10407351"/>
              <a:gd name="connsiteY46" fmla="*/ 1857049 h 1891626"/>
              <a:gd name="connsiteX47" fmla="*/ 4102292 w 10407351"/>
              <a:gd name="connsiteY47" fmla="*/ 1880193 h 1891626"/>
              <a:gd name="connsiteX48" fmla="*/ 4059333 w 10407351"/>
              <a:gd name="connsiteY48" fmla="*/ 1886249 h 1891626"/>
              <a:gd name="connsiteX49" fmla="*/ 4036441 w 10407351"/>
              <a:gd name="connsiteY49" fmla="*/ 1891626 h 1891626"/>
              <a:gd name="connsiteX50" fmla="*/ 4002125 w 10407351"/>
              <a:gd name="connsiteY50" fmla="*/ 1877697 h 1891626"/>
              <a:gd name="connsiteX51" fmla="*/ 3959209 w 10407351"/>
              <a:gd name="connsiteY51" fmla="*/ 1883738 h 1891626"/>
              <a:gd name="connsiteX52" fmla="*/ 3949215 w 10407351"/>
              <a:gd name="connsiteY52" fmla="*/ 1885692 h 1891626"/>
              <a:gd name="connsiteX53" fmla="*/ 3874146 w 10407351"/>
              <a:gd name="connsiteY53" fmla="*/ 1872130 h 1891626"/>
              <a:gd name="connsiteX54" fmla="*/ 3866827 w 10407351"/>
              <a:gd name="connsiteY54" fmla="*/ 1866688 h 1891626"/>
              <a:gd name="connsiteX55" fmla="*/ 3829184 w 10407351"/>
              <a:gd name="connsiteY55" fmla="*/ 1864322 h 1891626"/>
              <a:gd name="connsiteX56" fmla="*/ 3824903 w 10407351"/>
              <a:gd name="connsiteY56" fmla="*/ 1865766 h 1891626"/>
              <a:gd name="connsiteX57" fmla="*/ 3793706 w 10407351"/>
              <a:gd name="connsiteY57" fmla="*/ 1857436 h 1891626"/>
              <a:gd name="connsiteX58" fmla="*/ 3668616 w 10407351"/>
              <a:gd name="connsiteY58" fmla="*/ 1842745 h 1891626"/>
              <a:gd name="connsiteX59" fmla="*/ 3428086 w 10407351"/>
              <a:gd name="connsiteY59" fmla="*/ 1835034 h 1891626"/>
              <a:gd name="connsiteX60" fmla="*/ 3177594 w 10407351"/>
              <a:gd name="connsiteY60" fmla="*/ 1813026 h 1891626"/>
              <a:gd name="connsiteX61" fmla="*/ 2940077 w 10407351"/>
              <a:gd name="connsiteY61" fmla="*/ 1821546 h 1891626"/>
              <a:gd name="connsiteX62" fmla="*/ 2508536 w 10407351"/>
              <a:gd name="connsiteY62" fmla="*/ 1797990 h 1891626"/>
              <a:gd name="connsiteX63" fmla="*/ 2360486 w 10407351"/>
              <a:gd name="connsiteY63" fmla="*/ 1795882 h 1891626"/>
              <a:gd name="connsiteX64" fmla="*/ 2261294 w 10407351"/>
              <a:gd name="connsiteY64" fmla="*/ 1795084 h 1891626"/>
              <a:gd name="connsiteX65" fmla="*/ 2254419 w 10407351"/>
              <a:gd name="connsiteY65" fmla="*/ 1797320 h 1891626"/>
              <a:gd name="connsiteX66" fmla="*/ 2226713 w 10407351"/>
              <a:gd name="connsiteY66" fmla="*/ 1798641 h 1891626"/>
              <a:gd name="connsiteX67" fmla="*/ 2219128 w 10407351"/>
              <a:gd name="connsiteY67" fmla="*/ 1808552 h 1891626"/>
              <a:gd name="connsiteX68" fmla="*/ 2126538 w 10407351"/>
              <a:gd name="connsiteY68" fmla="*/ 1817143 h 1891626"/>
              <a:gd name="connsiteX69" fmla="*/ 1903694 w 10407351"/>
              <a:gd name="connsiteY69" fmla="*/ 1821035 h 1891626"/>
              <a:gd name="connsiteX70" fmla="*/ 1738778 w 10407351"/>
              <a:gd name="connsiteY70" fmla="*/ 1804426 h 1891626"/>
              <a:gd name="connsiteX71" fmla="*/ 1683603 w 10407351"/>
              <a:gd name="connsiteY71" fmla="*/ 1813609 h 1891626"/>
              <a:gd name="connsiteX72" fmla="*/ 1613964 w 10407351"/>
              <a:gd name="connsiteY72" fmla="*/ 1812650 h 1891626"/>
              <a:gd name="connsiteX73" fmla="*/ 1613403 w 10407351"/>
              <a:gd name="connsiteY73" fmla="*/ 1813209 h 1891626"/>
              <a:gd name="connsiteX74" fmla="*/ 1602061 w 10407351"/>
              <a:gd name="connsiteY74" fmla="*/ 1811331 h 1891626"/>
              <a:gd name="connsiteX75" fmla="*/ 1395632 w 10407351"/>
              <a:gd name="connsiteY75" fmla="*/ 1797257 h 1891626"/>
              <a:gd name="connsiteX76" fmla="*/ 1181443 w 10407351"/>
              <a:gd name="connsiteY76" fmla="*/ 1751614 h 1891626"/>
              <a:gd name="connsiteX77" fmla="*/ 974248 w 10407351"/>
              <a:gd name="connsiteY77" fmla="*/ 1721123 h 1891626"/>
              <a:gd name="connsiteX78" fmla="*/ 867706 w 10407351"/>
              <a:gd name="connsiteY78" fmla="*/ 1694653 h 1891626"/>
              <a:gd name="connsiteX79" fmla="*/ 841666 w 10407351"/>
              <a:gd name="connsiteY79" fmla="*/ 1683413 h 1891626"/>
              <a:gd name="connsiteX80" fmla="*/ 837797 w 10407351"/>
              <a:gd name="connsiteY80" fmla="*/ 1684443 h 1891626"/>
              <a:gd name="connsiteX81" fmla="*/ 805502 w 10407351"/>
              <a:gd name="connsiteY81" fmla="*/ 1678518 h 1891626"/>
              <a:gd name="connsiteX82" fmla="*/ 799788 w 10407351"/>
              <a:gd name="connsiteY82" fmla="*/ 1672416 h 1891626"/>
              <a:gd name="connsiteX83" fmla="*/ 736389 w 10407351"/>
              <a:gd name="connsiteY83" fmla="*/ 1651814 h 1891626"/>
              <a:gd name="connsiteX84" fmla="*/ 727522 w 10407351"/>
              <a:gd name="connsiteY84" fmla="*/ 1652807 h 1891626"/>
              <a:gd name="connsiteX85" fmla="*/ 689713 w 10407351"/>
              <a:gd name="connsiteY85" fmla="*/ 1654738 h 1891626"/>
              <a:gd name="connsiteX86" fmla="*/ 661608 w 10407351"/>
              <a:gd name="connsiteY86" fmla="*/ 1637638 h 1891626"/>
              <a:gd name="connsiteX87" fmla="*/ 641195 w 10407351"/>
              <a:gd name="connsiteY87" fmla="*/ 1640809 h 1891626"/>
              <a:gd name="connsiteX88" fmla="*/ 603348 w 10407351"/>
              <a:gd name="connsiteY88" fmla="*/ 1642751 h 1891626"/>
              <a:gd name="connsiteX89" fmla="*/ 482767 w 10407351"/>
              <a:gd name="connsiteY89" fmla="*/ 1652811 h 1891626"/>
              <a:gd name="connsiteX90" fmla="*/ 428597 w 10407351"/>
              <a:gd name="connsiteY90" fmla="*/ 1649830 h 1891626"/>
              <a:gd name="connsiteX91" fmla="*/ 428193 w 10407351"/>
              <a:gd name="connsiteY91" fmla="*/ 1650184 h 1891626"/>
              <a:gd name="connsiteX92" fmla="*/ 400669 w 10407351"/>
              <a:gd name="connsiteY92" fmla="*/ 1668609 h 1891626"/>
              <a:gd name="connsiteX93" fmla="*/ 310856 w 10407351"/>
              <a:gd name="connsiteY93" fmla="*/ 1669671 h 1891626"/>
              <a:gd name="connsiteX94" fmla="*/ 184505 w 10407351"/>
              <a:gd name="connsiteY94" fmla="*/ 1676148 h 1891626"/>
              <a:gd name="connsiteX95" fmla="*/ 106017 w 10407351"/>
              <a:gd name="connsiteY95" fmla="*/ 1696538 h 1891626"/>
              <a:gd name="connsiteX96" fmla="*/ 15107 w 10407351"/>
              <a:gd name="connsiteY96" fmla="*/ 1705860 h 1891626"/>
              <a:gd name="connsiteX97" fmla="*/ 0 w 10407351"/>
              <a:gd name="connsiteY97" fmla="*/ 1707056 h 189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407351" h="1891626">
                <a:moveTo>
                  <a:pt x="0" y="0"/>
                </a:moveTo>
                <a:lnTo>
                  <a:pt x="10407351" y="0"/>
                </a:lnTo>
                <a:lnTo>
                  <a:pt x="10407351" y="1364684"/>
                </a:lnTo>
                <a:lnTo>
                  <a:pt x="10278187" y="1375369"/>
                </a:lnTo>
                <a:cubicBezTo>
                  <a:pt x="10230814" y="1379006"/>
                  <a:pt x="10192985" y="1383268"/>
                  <a:pt x="10183452" y="1391690"/>
                </a:cubicBezTo>
                <a:cubicBezTo>
                  <a:pt x="10056050" y="1406552"/>
                  <a:pt x="10047372" y="1392862"/>
                  <a:pt x="9936834" y="1413567"/>
                </a:cubicBezTo>
                <a:cubicBezTo>
                  <a:pt x="9842543" y="1449236"/>
                  <a:pt x="9758704" y="1437289"/>
                  <a:pt x="9633679" y="1479227"/>
                </a:cubicBezTo>
                <a:cubicBezTo>
                  <a:pt x="9572087" y="1477856"/>
                  <a:pt x="9524044" y="1488294"/>
                  <a:pt x="9464371" y="1479341"/>
                </a:cubicBezTo>
                <a:cubicBezTo>
                  <a:pt x="9437979" y="1471131"/>
                  <a:pt x="9382095" y="1495583"/>
                  <a:pt x="9351136" y="1473048"/>
                </a:cubicBezTo>
                <a:cubicBezTo>
                  <a:pt x="9348834" y="1489421"/>
                  <a:pt x="9290403" y="1475047"/>
                  <a:pt x="9277477" y="1467445"/>
                </a:cubicBezTo>
                <a:cubicBezTo>
                  <a:pt x="9262484" y="1474590"/>
                  <a:pt x="9237294" y="1461551"/>
                  <a:pt x="9221081" y="1462245"/>
                </a:cubicBezTo>
                <a:cubicBezTo>
                  <a:pt x="9189009" y="1426438"/>
                  <a:pt x="9185445" y="1482627"/>
                  <a:pt x="9145968" y="1462282"/>
                </a:cubicBezTo>
                <a:cubicBezTo>
                  <a:pt x="9128623" y="1474438"/>
                  <a:pt x="9069817" y="1500224"/>
                  <a:pt x="9023280" y="1511217"/>
                </a:cubicBezTo>
                <a:cubicBezTo>
                  <a:pt x="8931735" y="1535229"/>
                  <a:pt x="8925405" y="1563795"/>
                  <a:pt x="8830925" y="1554093"/>
                </a:cubicBezTo>
                <a:cubicBezTo>
                  <a:pt x="8817633" y="1577274"/>
                  <a:pt x="8655791" y="1518891"/>
                  <a:pt x="8676048" y="1560374"/>
                </a:cubicBezTo>
                <a:cubicBezTo>
                  <a:pt x="8644516" y="1558347"/>
                  <a:pt x="8621413" y="1541838"/>
                  <a:pt x="8638989" y="1568839"/>
                </a:cubicBezTo>
                <a:lnTo>
                  <a:pt x="8456861" y="1566972"/>
                </a:lnTo>
                <a:cubicBezTo>
                  <a:pt x="8355907" y="1574502"/>
                  <a:pt x="8292865" y="1594374"/>
                  <a:pt x="8189198" y="1584307"/>
                </a:cubicBezTo>
                <a:cubicBezTo>
                  <a:pt x="8087659" y="1583101"/>
                  <a:pt x="8036427" y="1565402"/>
                  <a:pt x="7898401" y="1565768"/>
                </a:cubicBezTo>
                <a:cubicBezTo>
                  <a:pt x="7801198" y="1563426"/>
                  <a:pt x="7662139" y="1549692"/>
                  <a:pt x="7563813" y="1558454"/>
                </a:cubicBezTo>
                <a:cubicBezTo>
                  <a:pt x="7446107" y="1537502"/>
                  <a:pt x="7475233" y="1563414"/>
                  <a:pt x="7349063" y="1551966"/>
                </a:cubicBezTo>
                <a:cubicBezTo>
                  <a:pt x="7293901" y="1597253"/>
                  <a:pt x="7197687" y="1574689"/>
                  <a:pt x="7131024" y="1585911"/>
                </a:cubicBezTo>
                <a:cubicBezTo>
                  <a:pt x="7054397" y="1595738"/>
                  <a:pt x="6966306" y="1606385"/>
                  <a:pt x="6889291" y="1610925"/>
                </a:cubicBezTo>
                <a:cubicBezTo>
                  <a:pt x="6828293" y="1590519"/>
                  <a:pt x="6744624" y="1640610"/>
                  <a:pt x="6668938" y="1613148"/>
                </a:cubicBezTo>
                <a:cubicBezTo>
                  <a:pt x="6641091" y="1606533"/>
                  <a:pt x="6554865" y="1607368"/>
                  <a:pt x="6538541" y="1620507"/>
                </a:cubicBezTo>
                <a:cubicBezTo>
                  <a:pt x="6520561" y="1623357"/>
                  <a:pt x="6499589" y="1618703"/>
                  <a:pt x="6491279" y="1632773"/>
                </a:cubicBezTo>
                <a:cubicBezTo>
                  <a:pt x="6477549" y="1649705"/>
                  <a:pt x="6414822" y="1623561"/>
                  <a:pt x="6423751" y="1643536"/>
                </a:cubicBezTo>
                <a:cubicBezTo>
                  <a:pt x="6379212" y="1625620"/>
                  <a:pt x="6343784" y="1661091"/>
                  <a:pt x="6306336" y="1669857"/>
                </a:cubicBezTo>
                <a:cubicBezTo>
                  <a:pt x="6271255" y="1652084"/>
                  <a:pt x="6237427" y="1675939"/>
                  <a:pt x="6155679" y="1680409"/>
                </a:cubicBezTo>
                <a:cubicBezTo>
                  <a:pt x="6117102" y="1659854"/>
                  <a:pt x="6090477" y="1695769"/>
                  <a:pt x="6018716" y="1668513"/>
                </a:cubicBezTo>
                <a:cubicBezTo>
                  <a:pt x="5980616" y="1668349"/>
                  <a:pt x="5992558" y="1668233"/>
                  <a:pt x="5927081" y="1663779"/>
                </a:cubicBezTo>
                <a:cubicBezTo>
                  <a:pt x="5827173" y="1658997"/>
                  <a:pt x="5796898" y="1666984"/>
                  <a:pt x="5704857" y="1661355"/>
                </a:cubicBezTo>
                <a:cubicBezTo>
                  <a:pt x="5601589" y="1659346"/>
                  <a:pt x="5599375" y="1682928"/>
                  <a:pt x="5464353" y="1649361"/>
                </a:cubicBezTo>
                <a:cubicBezTo>
                  <a:pt x="5453726" y="1665362"/>
                  <a:pt x="5437668" y="1666580"/>
                  <a:pt x="5408840" y="1659913"/>
                </a:cubicBezTo>
                <a:cubicBezTo>
                  <a:pt x="5358895" y="1660103"/>
                  <a:pt x="5370707" y="1699223"/>
                  <a:pt x="5315720" y="1677105"/>
                </a:cubicBezTo>
                <a:cubicBezTo>
                  <a:pt x="5329008" y="1697915"/>
                  <a:pt x="5223140" y="1688103"/>
                  <a:pt x="5250566" y="1709327"/>
                </a:cubicBezTo>
                <a:cubicBezTo>
                  <a:pt x="5222116" y="1729504"/>
                  <a:pt x="5199669" y="1698367"/>
                  <a:pt x="5170942" y="1716026"/>
                </a:cubicBezTo>
                <a:cubicBezTo>
                  <a:pt x="5139745" y="1715775"/>
                  <a:pt x="5102270" y="1704865"/>
                  <a:pt x="5063388" y="1707824"/>
                </a:cubicBezTo>
                <a:cubicBezTo>
                  <a:pt x="5010058" y="1697604"/>
                  <a:pt x="5004778" y="1720109"/>
                  <a:pt x="4937644" y="1733778"/>
                </a:cubicBezTo>
                <a:cubicBezTo>
                  <a:pt x="4905985" y="1722536"/>
                  <a:pt x="4883924" y="1729474"/>
                  <a:pt x="4863636" y="1742276"/>
                </a:cubicBezTo>
                <a:cubicBezTo>
                  <a:pt x="4795354" y="1741736"/>
                  <a:pt x="4737536" y="1762242"/>
                  <a:pt x="4663097" y="1772517"/>
                </a:cubicBezTo>
                <a:cubicBezTo>
                  <a:pt x="4581331" y="1791410"/>
                  <a:pt x="4626382" y="1787132"/>
                  <a:pt x="4576142" y="1801338"/>
                </a:cubicBezTo>
                <a:lnTo>
                  <a:pt x="4432728" y="1821550"/>
                </a:lnTo>
                <a:lnTo>
                  <a:pt x="4330325" y="1832397"/>
                </a:lnTo>
                <a:lnTo>
                  <a:pt x="4301301" y="1853709"/>
                </a:lnTo>
                <a:lnTo>
                  <a:pt x="4300886" y="1854105"/>
                </a:lnTo>
                <a:lnTo>
                  <a:pt x="4238651" y="1857049"/>
                </a:lnTo>
                <a:cubicBezTo>
                  <a:pt x="4205553" y="1861397"/>
                  <a:pt x="4139860" y="1874675"/>
                  <a:pt x="4102292" y="1880193"/>
                </a:cubicBezTo>
                <a:cubicBezTo>
                  <a:pt x="4068199" y="1876181"/>
                  <a:pt x="4047224" y="1858325"/>
                  <a:pt x="4059333" y="1886249"/>
                </a:cubicBezTo>
                <a:cubicBezTo>
                  <a:pt x="4048134" y="1885724"/>
                  <a:pt x="4041292" y="1887993"/>
                  <a:pt x="4036441" y="1891626"/>
                </a:cubicBezTo>
                <a:lnTo>
                  <a:pt x="4002125" y="1877697"/>
                </a:lnTo>
                <a:lnTo>
                  <a:pt x="3959209" y="1883738"/>
                </a:lnTo>
                <a:lnTo>
                  <a:pt x="3949215" y="1885692"/>
                </a:lnTo>
                <a:lnTo>
                  <a:pt x="3874146" y="1872130"/>
                </a:lnTo>
                <a:lnTo>
                  <a:pt x="3866827" y="1866688"/>
                </a:lnTo>
                <a:cubicBezTo>
                  <a:pt x="3858976" y="1863338"/>
                  <a:pt x="3847802" y="1861787"/>
                  <a:pt x="3829184" y="1864322"/>
                </a:cubicBezTo>
                <a:lnTo>
                  <a:pt x="3824903" y="1865766"/>
                </a:lnTo>
                <a:lnTo>
                  <a:pt x="3793706" y="1857436"/>
                </a:lnTo>
                <a:cubicBezTo>
                  <a:pt x="3783639" y="1853644"/>
                  <a:pt x="3675915" y="1848872"/>
                  <a:pt x="3668616" y="1842745"/>
                </a:cubicBezTo>
                <a:cubicBezTo>
                  <a:pt x="3550655" y="1857913"/>
                  <a:pt x="3542534" y="1830996"/>
                  <a:pt x="3428086" y="1835034"/>
                </a:cubicBezTo>
                <a:cubicBezTo>
                  <a:pt x="3328965" y="1794018"/>
                  <a:pt x="3266446" y="1819001"/>
                  <a:pt x="3177594" y="1813026"/>
                </a:cubicBezTo>
                <a:cubicBezTo>
                  <a:pt x="3092965" y="1808822"/>
                  <a:pt x="3053780" y="1822095"/>
                  <a:pt x="2940077" y="1821546"/>
                </a:cubicBezTo>
                <a:cubicBezTo>
                  <a:pt x="2819604" y="1812601"/>
                  <a:pt x="2644050" y="1817354"/>
                  <a:pt x="2508536" y="1797990"/>
                </a:cubicBezTo>
                <a:cubicBezTo>
                  <a:pt x="2402062" y="1791757"/>
                  <a:pt x="2401694" y="1796365"/>
                  <a:pt x="2360486" y="1795882"/>
                </a:cubicBezTo>
                <a:cubicBezTo>
                  <a:pt x="2346784" y="1798538"/>
                  <a:pt x="2274412" y="1790769"/>
                  <a:pt x="2261294" y="1795084"/>
                </a:cubicBezTo>
                <a:lnTo>
                  <a:pt x="2254419" y="1797320"/>
                </a:lnTo>
                <a:lnTo>
                  <a:pt x="2226713" y="1798641"/>
                </a:lnTo>
                <a:lnTo>
                  <a:pt x="2219128" y="1808552"/>
                </a:lnTo>
                <a:lnTo>
                  <a:pt x="2126538" y="1817143"/>
                </a:lnTo>
                <a:cubicBezTo>
                  <a:pt x="2064983" y="1793016"/>
                  <a:pt x="2012426" y="1821800"/>
                  <a:pt x="1903694" y="1821035"/>
                </a:cubicBezTo>
                <a:cubicBezTo>
                  <a:pt x="1874879" y="1812700"/>
                  <a:pt x="1760206" y="1792415"/>
                  <a:pt x="1738778" y="1804426"/>
                </a:cubicBezTo>
                <a:cubicBezTo>
                  <a:pt x="1718271" y="1806115"/>
                  <a:pt x="1696479" y="1800166"/>
                  <a:pt x="1683603" y="1813609"/>
                </a:cubicBezTo>
                <a:cubicBezTo>
                  <a:pt x="1668912" y="1825566"/>
                  <a:pt x="1630407" y="1811717"/>
                  <a:pt x="1613964" y="1812650"/>
                </a:cubicBezTo>
                <a:lnTo>
                  <a:pt x="1613403" y="1813209"/>
                </a:lnTo>
                <a:lnTo>
                  <a:pt x="1602061" y="1811331"/>
                </a:lnTo>
                <a:cubicBezTo>
                  <a:pt x="1503765" y="1799996"/>
                  <a:pt x="1468364" y="1809467"/>
                  <a:pt x="1395632" y="1797257"/>
                </a:cubicBezTo>
                <a:cubicBezTo>
                  <a:pt x="1319449" y="1782888"/>
                  <a:pt x="1262534" y="1801782"/>
                  <a:pt x="1181443" y="1751614"/>
                </a:cubicBezTo>
                <a:cubicBezTo>
                  <a:pt x="1081982" y="1744765"/>
                  <a:pt x="1078010" y="1717244"/>
                  <a:pt x="974248" y="1721123"/>
                </a:cubicBezTo>
                <a:cubicBezTo>
                  <a:pt x="968629" y="1714342"/>
                  <a:pt x="875985" y="1699376"/>
                  <a:pt x="867706" y="1694653"/>
                </a:cubicBezTo>
                <a:lnTo>
                  <a:pt x="841666" y="1683413"/>
                </a:lnTo>
                <a:lnTo>
                  <a:pt x="837797" y="1684443"/>
                </a:lnTo>
                <a:cubicBezTo>
                  <a:pt x="821405" y="1685195"/>
                  <a:pt x="811914" y="1682594"/>
                  <a:pt x="805502" y="1678518"/>
                </a:cubicBezTo>
                <a:lnTo>
                  <a:pt x="799788" y="1672416"/>
                </a:lnTo>
                <a:lnTo>
                  <a:pt x="736389" y="1651814"/>
                </a:lnTo>
                <a:lnTo>
                  <a:pt x="727522" y="1652807"/>
                </a:lnTo>
                <a:lnTo>
                  <a:pt x="689713" y="1654738"/>
                </a:lnTo>
                <a:lnTo>
                  <a:pt x="661608" y="1637638"/>
                </a:lnTo>
                <a:cubicBezTo>
                  <a:pt x="657000" y="1640788"/>
                  <a:pt x="650823" y="1642394"/>
                  <a:pt x="641195" y="1640809"/>
                </a:cubicBezTo>
                <a:cubicBezTo>
                  <a:pt x="648504" y="1669709"/>
                  <a:pt x="632384" y="1649973"/>
                  <a:pt x="603348" y="1642751"/>
                </a:cubicBezTo>
                <a:cubicBezTo>
                  <a:pt x="570224" y="1644670"/>
                  <a:pt x="511891" y="1651631"/>
                  <a:pt x="482767" y="1652811"/>
                </a:cubicBezTo>
                <a:lnTo>
                  <a:pt x="428597" y="1649830"/>
                </a:lnTo>
                <a:lnTo>
                  <a:pt x="428193" y="1650184"/>
                </a:lnTo>
                <a:lnTo>
                  <a:pt x="400669" y="1668609"/>
                </a:lnTo>
                <a:lnTo>
                  <a:pt x="310856" y="1669671"/>
                </a:lnTo>
                <a:lnTo>
                  <a:pt x="184505" y="1676148"/>
                </a:lnTo>
                <a:cubicBezTo>
                  <a:pt x="139434" y="1685497"/>
                  <a:pt x="178890" y="1685521"/>
                  <a:pt x="106017" y="1696538"/>
                </a:cubicBezTo>
                <a:cubicBezTo>
                  <a:pt x="73238" y="1698110"/>
                  <a:pt x="43763" y="1702620"/>
                  <a:pt x="15107" y="1705860"/>
                </a:cubicBezTo>
                <a:lnTo>
                  <a:pt x="0" y="170705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5678C-5135-D74D-2322-0FDE6DAA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76" y="975815"/>
            <a:ext cx="9614848" cy="1126780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Figurative language</a:t>
            </a:r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A36BEEB-EAB3-44BC-BC82-10039F230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419766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5DDA-D1E0-C92A-5D0E-75AA1509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18128"/>
            <a:ext cx="8273380" cy="3053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Simile part-"So I stand strong like a tree my baby brothers can lean on."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It relates by giving us an idea of what's going on , with him and his family and why he feels like he has to be there for his siblings.</a:t>
            </a:r>
          </a:p>
        </p:txBody>
      </p:sp>
    </p:spTree>
    <p:extLst>
      <p:ext uri="{BB962C8B-B14F-4D97-AF65-F5344CB8AC3E}">
        <p14:creationId xmlns:p14="http://schemas.microsoft.com/office/powerpoint/2010/main" val="39030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0BFC0-32AC-AA91-2AC9-F47950E9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The striking line</a:t>
            </a:r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05D3-071F-D537-A179-21DD8496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24174"/>
            <a:ext cx="8273380" cy="28289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The bold words in which spell out "</a:t>
            </a:r>
            <a:r>
              <a:rPr lang="en-US" sz="2000" b="1">
                <a:cs typeface="Calibri" panose="020F0502020204030204"/>
              </a:rPr>
              <a:t>my soul has grown deep like the rivers</a:t>
            </a:r>
            <a:r>
              <a:rPr lang="en-US" sz="2000">
                <a:cs typeface="Calibri" panose="020F0502020204030204"/>
              </a:rPr>
              <a:t>" which is from another poem that inspired the author to write this poem.</a:t>
            </a:r>
          </a:p>
        </p:txBody>
      </p:sp>
    </p:spTree>
    <p:extLst>
      <p:ext uri="{BB962C8B-B14F-4D97-AF65-F5344CB8AC3E}">
        <p14:creationId xmlns:p14="http://schemas.microsoft.com/office/powerpoint/2010/main" val="245113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64B24-7A9B-6129-BD20-08272DCF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804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Tone and Theme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8AA055-2672-17B0-D813-C3B98B2E6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484361"/>
              </p:ext>
            </p:extLst>
          </p:nvPr>
        </p:nvGraphicFramePr>
        <p:xfrm>
          <a:off x="1937281" y="2993812"/>
          <a:ext cx="8317440" cy="232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7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Poem Presentation Draft</vt:lpstr>
      <vt:lpstr>Word choice</vt:lpstr>
      <vt:lpstr>Word choice</vt:lpstr>
      <vt:lpstr>Figurative language</vt:lpstr>
      <vt:lpstr>The striking line</vt:lpstr>
      <vt:lpstr>Tone and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195</cp:revision>
  <dcterms:created xsi:type="dcterms:W3CDTF">2023-01-25T15:41:11Z</dcterms:created>
  <dcterms:modified xsi:type="dcterms:W3CDTF">2023-02-27T17:25:38Z</dcterms:modified>
</cp:coreProperties>
</file>