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8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2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8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2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>
        <p:scale>
          <a:sx n="92" d="100"/>
          <a:sy n="92" d="100"/>
        </p:scale>
        <p:origin x="499" y="-1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75" indent="0" algn="ctr">
              <a:buNone/>
              <a:defRPr sz="2800"/>
            </a:lvl2pPr>
            <a:lvl3pPr marL="1280150" indent="0" algn="ctr">
              <a:buNone/>
              <a:defRPr sz="2520"/>
            </a:lvl3pPr>
            <a:lvl4pPr marL="1920225" indent="0" algn="ctr">
              <a:buNone/>
              <a:defRPr sz="2240"/>
            </a:lvl4pPr>
            <a:lvl5pPr marL="2560300" indent="0" algn="ctr">
              <a:buNone/>
              <a:defRPr sz="2240"/>
            </a:lvl5pPr>
            <a:lvl6pPr marL="3200375" indent="0" algn="ctr">
              <a:buNone/>
              <a:defRPr sz="2240"/>
            </a:lvl6pPr>
            <a:lvl7pPr marL="3840449" indent="0" algn="ctr">
              <a:buNone/>
              <a:defRPr sz="2240"/>
            </a:lvl7pPr>
            <a:lvl8pPr marL="4480524" indent="0" algn="ctr">
              <a:buNone/>
              <a:defRPr sz="2240"/>
            </a:lvl8pPr>
            <a:lvl9pPr marL="5120599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0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181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6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6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267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921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7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5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25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75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49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2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99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945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318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9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75" indent="0">
              <a:buNone/>
              <a:defRPr sz="2800" b="1"/>
            </a:lvl2pPr>
            <a:lvl3pPr marL="1280150" indent="0">
              <a:buNone/>
              <a:defRPr sz="2520" b="1"/>
            </a:lvl3pPr>
            <a:lvl4pPr marL="1920225" indent="0">
              <a:buNone/>
              <a:defRPr sz="2240" b="1"/>
            </a:lvl4pPr>
            <a:lvl5pPr marL="2560300" indent="0">
              <a:buNone/>
              <a:defRPr sz="2240" b="1"/>
            </a:lvl5pPr>
            <a:lvl6pPr marL="3200375" indent="0">
              <a:buNone/>
              <a:defRPr sz="2240" b="1"/>
            </a:lvl6pPr>
            <a:lvl7pPr marL="3840449" indent="0">
              <a:buNone/>
              <a:defRPr sz="2240" b="1"/>
            </a:lvl7pPr>
            <a:lvl8pPr marL="4480524" indent="0">
              <a:buNone/>
              <a:defRPr sz="2240" b="1"/>
            </a:lvl8pPr>
            <a:lvl9pPr marL="5120599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6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9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75" indent="0">
              <a:buNone/>
              <a:defRPr sz="2800" b="1"/>
            </a:lvl2pPr>
            <a:lvl3pPr marL="1280150" indent="0">
              <a:buNone/>
              <a:defRPr sz="2520" b="1"/>
            </a:lvl3pPr>
            <a:lvl4pPr marL="1920225" indent="0">
              <a:buNone/>
              <a:defRPr sz="2240" b="1"/>
            </a:lvl4pPr>
            <a:lvl5pPr marL="2560300" indent="0">
              <a:buNone/>
              <a:defRPr sz="2240" b="1"/>
            </a:lvl5pPr>
            <a:lvl6pPr marL="3200375" indent="0">
              <a:buNone/>
              <a:defRPr sz="2240" b="1"/>
            </a:lvl6pPr>
            <a:lvl7pPr marL="3840449" indent="0">
              <a:buNone/>
              <a:defRPr sz="2240" b="1"/>
            </a:lvl7pPr>
            <a:lvl8pPr marL="4480524" indent="0">
              <a:buNone/>
              <a:defRPr sz="2240" b="1"/>
            </a:lvl8pPr>
            <a:lvl9pPr marL="5120599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6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61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411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826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8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1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75" indent="0">
              <a:buNone/>
              <a:defRPr sz="1960"/>
            </a:lvl2pPr>
            <a:lvl3pPr marL="1280150" indent="0">
              <a:buNone/>
              <a:defRPr sz="1680"/>
            </a:lvl3pPr>
            <a:lvl4pPr marL="1920225" indent="0">
              <a:buNone/>
              <a:defRPr sz="1400"/>
            </a:lvl4pPr>
            <a:lvl5pPr marL="2560300" indent="0">
              <a:buNone/>
              <a:defRPr sz="1400"/>
            </a:lvl5pPr>
            <a:lvl6pPr marL="3200375" indent="0">
              <a:buNone/>
              <a:defRPr sz="1400"/>
            </a:lvl6pPr>
            <a:lvl7pPr marL="3840449" indent="0">
              <a:buNone/>
              <a:defRPr sz="1400"/>
            </a:lvl7pPr>
            <a:lvl8pPr marL="4480524" indent="0">
              <a:buNone/>
              <a:defRPr sz="1400"/>
            </a:lvl8pPr>
            <a:lvl9pPr marL="512059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833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8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75" indent="0">
              <a:buNone/>
              <a:defRPr sz="3920"/>
            </a:lvl2pPr>
            <a:lvl3pPr marL="1280150" indent="0">
              <a:buNone/>
              <a:defRPr sz="3360"/>
            </a:lvl3pPr>
            <a:lvl4pPr marL="1920225" indent="0">
              <a:buNone/>
              <a:defRPr sz="2800"/>
            </a:lvl4pPr>
            <a:lvl5pPr marL="2560300" indent="0">
              <a:buNone/>
              <a:defRPr sz="2800"/>
            </a:lvl5pPr>
            <a:lvl6pPr marL="3200375" indent="0">
              <a:buNone/>
              <a:defRPr sz="2800"/>
            </a:lvl6pPr>
            <a:lvl7pPr marL="3840449" indent="0">
              <a:buNone/>
              <a:defRPr sz="2800"/>
            </a:lvl7pPr>
            <a:lvl8pPr marL="4480524" indent="0">
              <a:buNone/>
              <a:defRPr sz="2800"/>
            </a:lvl8pPr>
            <a:lvl9pPr marL="5120599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1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75" indent="0">
              <a:buNone/>
              <a:defRPr sz="1960"/>
            </a:lvl2pPr>
            <a:lvl3pPr marL="1280150" indent="0">
              <a:buNone/>
              <a:defRPr sz="1680"/>
            </a:lvl3pPr>
            <a:lvl4pPr marL="1920225" indent="0">
              <a:buNone/>
              <a:defRPr sz="1400"/>
            </a:lvl4pPr>
            <a:lvl5pPr marL="2560300" indent="0">
              <a:buNone/>
              <a:defRPr sz="1400"/>
            </a:lvl5pPr>
            <a:lvl6pPr marL="3200375" indent="0">
              <a:buNone/>
              <a:defRPr sz="1400"/>
            </a:lvl6pPr>
            <a:lvl7pPr marL="3840449" indent="0">
              <a:buNone/>
              <a:defRPr sz="1400"/>
            </a:lvl7pPr>
            <a:lvl8pPr marL="4480524" indent="0">
              <a:buNone/>
              <a:defRPr sz="1400"/>
            </a:lvl8pPr>
            <a:lvl9pPr marL="512059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076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AC07C-89E1-40B7-B291-28BF29C4A626}" type="datetimeFigureOut">
              <a:rPr lang="en-IL" smtClean="0"/>
              <a:t>24/12/2023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3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6627-12EB-4799-B6F8-6A9B4D4BD4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1391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5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7" indent="-320037" algn="l" defTabSz="128015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12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87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62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37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12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87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562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37" indent="-320037" algn="l" defTabSz="128015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75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50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25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00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75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49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24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99" algn="l" defTabSz="128015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79652D-9008-2CDB-E373-4378E4DC1C4F}"/>
              </a:ext>
            </a:extLst>
          </p:cNvPr>
          <p:cNvSpPr/>
          <p:nvPr/>
        </p:nvSpPr>
        <p:spPr>
          <a:xfrm>
            <a:off x="166048" y="5594561"/>
            <a:ext cx="2069934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handle_menu_buttons</a:t>
            </a:r>
            <a:endParaRPr lang="en-US" sz="10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ButtonPressed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B8177B-A4A9-69E3-04D4-72C54C9C9237}"/>
              </a:ext>
            </a:extLst>
          </p:cNvPr>
          <p:cNvSpPr/>
          <p:nvPr/>
        </p:nvSpPr>
        <p:spPr>
          <a:xfrm>
            <a:off x="166048" y="1479141"/>
            <a:ext cx="2393696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keyboard_input_handler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  <a:endParaRPr lang="en-US" sz="10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move_tiles_with_keyboard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move_tile_event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SwitchTilesLogic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4A34F7-2B1D-2C72-B577-71FECA13F304}"/>
              </a:ext>
            </a:extLst>
          </p:cNvPr>
          <p:cNvSpPr/>
          <p:nvPr/>
        </p:nvSpPr>
        <p:spPr>
          <a:xfrm>
            <a:off x="166048" y="2407765"/>
            <a:ext cx="2393696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listen_for_reset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board_set_event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ResetBoardWithCurrentSettings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4AF8DD-DAE3-E37D-7035-2DF8F1029B49}"/>
              </a:ext>
            </a:extLst>
          </p:cNvPr>
          <p:cNvSpPr/>
          <p:nvPr/>
        </p:nvSpPr>
        <p:spPr>
          <a:xfrm>
            <a:off x="166048" y="108320"/>
            <a:ext cx="2393696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mouse_input_handler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listen_for_mouse_click_in_game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move_tile_event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SwitchTilesLogic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5B0B78-695C-77D0-7E9F-142F68ACF5EF}"/>
              </a:ext>
            </a:extLst>
          </p:cNvPr>
          <p:cNvSpPr/>
          <p:nvPr/>
        </p:nvSpPr>
        <p:spPr>
          <a:xfrm>
            <a:off x="5325128" y="1013869"/>
            <a:ext cx="2393696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move_tile_event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SwitchTilesGraphics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AFF187-6D94-40B7-4EF4-22F67E31176D}"/>
              </a:ext>
            </a:extLst>
          </p:cNvPr>
          <p:cNvSpPr/>
          <p:nvPr/>
        </p:nvSpPr>
        <p:spPr>
          <a:xfrm>
            <a:off x="5325128" y="2871117"/>
            <a:ext cx="2393696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board_set_event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MoveExistingTilesGraphics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8BED0E-7C29-1D7E-1393-0A116719552F}"/>
              </a:ext>
            </a:extLst>
          </p:cNvPr>
          <p:cNvSpPr/>
          <p:nvPr/>
        </p:nvSpPr>
        <p:spPr>
          <a:xfrm>
            <a:off x="9160238" y="4400894"/>
            <a:ext cx="3513328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screen_changing_event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SetMenuElementsToFitCurrent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0BFCB9-B4BF-0BF0-CE01-4FB5EFB5AD68}"/>
              </a:ext>
            </a:extLst>
          </p:cNvPr>
          <p:cNvSpPr/>
          <p:nvPr/>
        </p:nvSpPr>
        <p:spPr>
          <a:xfrm>
            <a:off x="2729391" y="4922291"/>
            <a:ext cx="2393696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board_set_event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SpawnBoardWithNewSettings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62AB1E-483E-3526-93E6-1995679A5FB4}"/>
              </a:ext>
            </a:extLst>
          </p:cNvPr>
          <p:cNvSpPr/>
          <p:nvPr/>
        </p:nvSpPr>
        <p:spPr>
          <a:xfrm>
            <a:off x="5743994" y="6040216"/>
            <a:ext cx="3237991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toggle_visibility_for_game_screen_elements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screen_changing_event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ToggleVisibilityForElementsWithTag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4F713C-1627-BC7E-823C-067FC132A28F}"/>
              </a:ext>
            </a:extLst>
          </p:cNvPr>
          <p:cNvSpPr/>
          <p:nvPr/>
        </p:nvSpPr>
        <p:spPr>
          <a:xfrm>
            <a:off x="5744103" y="6965805"/>
            <a:ext cx="3222891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toggle_visibility_for_menu_screen_elements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screen_changing_event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ToggleVisibilityForElementsWithTag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DBD65D-2CD6-C884-A6F7-EA7EEE0F5E5F}"/>
              </a:ext>
            </a:extLst>
          </p:cNvPr>
          <p:cNvSpPr/>
          <p:nvPr/>
        </p:nvSpPr>
        <p:spPr>
          <a:xfrm>
            <a:off x="5767360" y="5108557"/>
            <a:ext cx="3237991" cy="92862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game_state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  <a:endParaRPr lang="en-US" sz="10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set_menu_indicators_to_fit_current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EventWriter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screen_changing_event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SetPlannedPropertiesToFitCurrent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712B78-91A3-8E41-49E6-004BF50EE137}"/>
              </a:ext>
            </a:extLst>
          </p:cNvPr>
          <p:cNvSpPr/>
          <p:nvPr/>
        </p:nvSpPr>
        <p:spPr>
          <a:xfrm>
            <a:off x="9414239" y="5516896"/>
            <a:ext cx="300532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menu_ui_logic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 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set_chosen_options_to_fit_current_props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screen_changing_event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SetMenuElementsToFitCurrent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E737D3-688E-D495-F50B-865B3B412F0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10916902" y="5329518"/>
            <a:ext cx="0" cy="18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5255C3-CB0C-8CF4-D883-322E54810B70}"/>
              </a:ext>
            </a:extLst>
          </p:cNvPr>
          <p:cNvSpPr/>
          <p:nvPr/>
        </p:nvSpPr>
        <p:spPr>
          <a:xfrm>
            <a:off x="5325128" y="108320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board_manager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move_tile_logic</a:t>
            </a:r>
            <a:endParaRPr lang="en-US" sz="1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move_tile_event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SwitchTilesLogic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945FD3-14D6-E056-2A24-500141C21A2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2559744" y="572632"/>
            <a:ext cx="2765384" cy="137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23478B-D278-0154-BE6F-5C36B6BAAB1C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559744" y="572632"/>
            <a:ext cx="2765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0C6CA00-8234-8942-8E3A-CD1F661D66A1}"/>
              </a:ext>
            </a:extLst>
          </p:cNvPr>
          <p:cNvSpPr/>
          <p:nvPr/>
        </p:nvSpPr>
        <p:spPr>
          <a:xfrm>
            <a:off x="5325128" y="1965568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reset_board</a:t>
            </a:r>
            <a:endParaRPr lang="en-US" sz="1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board_set_event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ResetBoardWithCurrentSettings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8C3682-7347-960F-BF9B-2E91BFFC7796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 flipV="1">
            <a:off x="2559744" y="2429880"/>
            <a:ext cx="2765384" cy="4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CCC87F-7D70-811A-E4DD-73617F1F5A50}"/>
              </a:ext>
            </a:extLst>
          </p:cNvPr>
          <p:cNvSpPr/>
          <p:nvPr/>
        </p:nvSpPr>
        <p:spPr>
          <a:xfrm>
            <a:off x="5338934" y="3989837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board_builder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spawn_game_board</a:t>
            </a:r>
            <a:endParaRPr lang="en-US" sz="1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board_set_event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SpawnBoardWithNewSettings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7FF8B3-A0E7-0C27-9AB6-01F5211280C9}"/>
              </a:ext>
            </a:extLst>
          </p:cNvPr>
          <p:cNvCxnSpPr>
            <a:cxnSpLocks/>
            <a:stCxn id="13" idx="3"/>
            <a:endCxn id="38" idx="1"/>
          </p:cNvCxnSpPr>
          <p:nvPr/>
        </p:nvCxnSpPr>
        <p:spPr>
          <a:xfrm flipV="1">
            <a:off x="5123087" y="4454149"/>
            <a:ext cx="215847" cy="9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CD7E1F2-80FC-B454-8525-3E6563FA3DB3}"/>
              </a:ext>
            </a:extLst>
          </p:cNvPr>
          <p:cNvSpPr/>
          <p:nvPr/>
        </p:nvSpPr>
        <p:spPr>
          <a:xfrm>
            <a:off x="9160238" y="3472270"/>
            <a:ext cx="3513328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board_properties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set_menu_elements_to_fit_current_configuration</a:t>
            </a:r>
            <a:endParaRPr lang="en-US" sz="1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screen_changing_event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SetPlannedPropertiesToFitCurrent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205389-AE92-7A31-2A2B-A3BA7B87D399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9005351" y="3936582"/>
            <a:ext cx="154887" cy="163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E6D8526-16A1-45B3-AB7A-F387331BC2A5}"/>
              </a:ext>
            </a:extLst>
          </p:cNvPr>
          <p:cNvSpPr/>
          <p:nvPr/>
        </p:nvSpPr>
        <p:spPr>
          <a:xfrm>
            <a:off x="2729391" y="3989837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update_board_properties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begin_generation_and_game</a:t>
            </a:r>
            <a:endParaRPr lang="en-US" sz="1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ButtonPressed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3CB6E2B-827D-F6F9-671F-25D9262D593B}"/>
              </a:ext>
            </a:extLst>
          </p:cNvPr>
          <p:cNvSpPr/>
          <p:nvPr/>
        </p:nvSpPr>
        <p:spPr>
          <a:xfrm>
            <a:off x="2559744" y="7694183"/>
            <a:ext cx="3001010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general_update_planned_board_properties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ButtonPressed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70F30BF-50F9-FDA2-4600-A70D661C8149}"/>
              </a:ext>
            </a:extLst>
          </p:cNvPr>
          <p:cNvSpPr/>
          <p:nvPr/>
        </p:nvSpPr>
        <p:spPr>
          <a:xfrm>
            <a:off x="2742984" y="5850915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update_wall_count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ButtonPressed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33787C2-8E0B-3CB2-949C-065405C573E2}"/>
              </a:ext>
            </a:extLst>
          </p:cNvPr>
          <p:cNvSpPr/>
          <p:nvPr/>
        </p:nvSpPr>
        <p:spPr>
          <a:xfrm>
            <a:off x="2742984" y="6779539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set_applied_props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ButtonPressed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B374D9-483C-6179-6EBF-667F5F7CC000}"/>
              </a:ext>
            </a:extLst>
          </p:cNvPr>
          <p:cNvSpPr/>
          <p:nvPr/>
        </p:nvSpPr>
        <p:spPr>
          <a:xfrm>
            <a:off x="9674232" y="8127598"/>
            <a:ext cx="2393696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despawn_entities_with_tag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DespawnElementsWithTag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68DE9E3-AC25-8E6C-8191-F5B33F77B01E}"/>
              </a:ext>
            </a:extLst>
          </p:cNvPr>
          <p:cNvSpPr/>
          <p:nvPr/>
        </p:nvSpPr>
        <p:spPr>
          <a:xfrm>
            <a:off x="9392903" y="7202009"/>
            <a:ext cx="3040631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graphics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toggle_visibility_for_entities_with_tag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ui_event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ToggleVisibilityForElementsWithTag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3526A5-CCB8-8595-7EC9-AAB0875E3B53}"/>
              </a:ext>
            </a:extLst>
          </p:cNvPr>
          <p:cNvCxnSpPr>
            <a:cxnSpLocks/>
            <a:stCxn id="15" idx="3"/>
            <a:endCxn id="77" idx="1"/>
          </p:cNvCxnSpPr>
          <p:nvPr/>
        </p:nvCxnSpPr>
        <p:spPr>
          <a:xfrm>
            <a:off x="8966994" y="7430117"/>
            <a:ext cx="425909" cy="23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DBEDF1D-F523-0C2F-4D88-EEC6A5717591}"/>
              </a:ext>
            </a:extLst>
          </p:cNvPr>
          <p:cNvSpPr/>
          <p:nvPr/>
        </p:nvSpPr>
        <p:spPr>
          <a:xfrm>
            <a:off x="8233449" y="1159815"/>
            <a:ext cx="2487164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tile_graphics</a:t>
            </a:r>
            <a:r>
              <a:rPr lang="en-US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::</a:t>
            </a:r>
            <a:endParaRPr lang="en-US" sz="10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switch_tile_entity_positions</a:t>
            </a:r>
            <a:endParaRPr lang="en-US" sz="10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move_tile_event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SwitchTilesGraphics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B8C0520-4D45-55B8-E675-2E1C329C4D86}"/>
              </a:ext>
            </a:extLst>
          </p:cNvPr>
          <p:cNvSpPr/>
          <p:nvPr/>
        </p:nvSpPr>
        <p:spPr>
          <a:xfrm>
            <a:off x="8233449" y="2085404"/>
            <a:ext cx="2487165" cy="9286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move_existing_tiles_after_reset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EventReader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board_set_event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</a:p>
          <a:p>
            <a:r>
              <a:rPr lang="en-US" sz="1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MoveExistingTilesGraphics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C25C109-758F-5B1E-AE46-E46238D097EE}"/>
              </a:ext>
            </a:extLst>
          </p:cNvPr>
          <p:cNvCxnSpPr>
            <a:cxnSpLocks/>
            <a:stCxn id="11" idx="3"/>
            <a:endCxn id="88" idx="1"/>
          </p:cNvCxnSpPr>
          <p:nvPr/>
        </p:nvCxnSpPr>
        <p:spPr>
          <a:xfrm flipV="1">
            <a:off x="7718824" y="2549716"/>
            <a:ext cx="514625" cy="78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D0C7D7F-88F1-3F83-78EE-420766254B85}"/>
              </a:ext>
            </a:extLst>
          </p:cNvPr>
          <p:cNvCxnSpPr>
            <a:cxnSpLocks/>
            <a:stCxn id="10" idx="3"/>
            <a:endCxn id="87" idx="1"/>
          </p:cNvCxnSpPr>
          <p:nvPr/>
        </p:nvCxnSpPr>
        <p:spPr>
          <a:xfrm>
            <a:off x="7718824" y="1478181"/>
            <a:ext cx="514625" cy="14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933D93A-057C-78EF-3D78-87EC94FCB646}"/>
              </a:ext>
            </a:extLst>
          </p:cNvPr>
          <p:cNvCxnSpPr>
            <a:cxnSpLocks/>
            <a:stCxn id="4" idx="3"/>
            <a:endCxn id="75" idx="1"/>
          </p:cNvCxnSpPr>
          <p:nvPr/>
        </p:nvCxnSpPr>
        <p:spPr>
          <a:xfrm>
            <a:off x="2235982" y="6058873"/>
            <a:ext cx="507002" cy="11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FD03F67-B4AC-B4C8-6850-40565DC4E5F3}"/>
              </a:ext>
            </a:extLst>
          </p:cNvPr>
          <p:cNvCxnSpPr>
            <a:cxnSpLocks/>
            <a:stCxn id="4" idx="3"/>
            <a:endCxn id="73" idx="1"/>
          </p:cNvCxnSpPr>
          <p:nvPr/>
        </p:nvCxnSpPr>
        <p:spPr>
          <a:xfrm>
            <a:off x="2235982" y="6058873"/>
            <a:ext cx="323762" cy="209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308BF1C-567C-F0AC-31F8-C8AF891B42A1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2235982" y="6058873"/>
            <a:ext cx="507002" cy="2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338D37C9-FCE5-C4EE-5AC8-59816C519613}"/>
              </a:ext>
            </a:extLst>
          </p:cNvPr>
          <p:cNvCxnSpPr>
            <a:cxnSpLocks/>
            <a:stCxn id="14" idx="3"/>
            <a:endCxn id="77" idx="0"/>
          </p:cNvCxnSpPr>
          <p:nvPr/>
        </p:nvCxnSpPr>
        <p:spPr>
          <a:xfrm>
            <a:off x="8981985" y="6504528"/>
            <a:ext cx="1931234" cy="6974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D13E7FBF-69B7-04D3-DA1C-710216BC141F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 flipV="1">
            <a:off x="2235982" y="4454149"/>
            <a:ext cx="493409" cy="1604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0F436B0-E35E-0A23-DF3E-FBE1185E6331}"/>
              </a:ext>
            </a:extLst>
          </p:cNvPr>
          <p:cNvCxnSpPr/>
          <p:nvPr/>
        </p:nvCxnSpPr>
        <p:spPr>
          <a:xfrm>
            <a:off x="5676900" y="5029200"/>
            <a:ext cx="0" cy="448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98E4705-489D-EC88-36D5-EE4CA38C2517}"/>
              </a:ext>
            </a:extLst>
          </p:cNvPr>
          <p:cNvCxnSpPr/>
          <p:nvPr/>
        </p:nvCxnSpPr>
        <p:spPr>
          <a:xfrm>
            <a:off x="5676900" y="5029200"/>
            <a:ext cx="3290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BD2C38A-4FB5-B469-78FE-78F3C3B201FC}"/>
              </a:ext>
            </a:extLst>
          </p:cNvPr>
          <p:cNvCxnSpPr/>
          <p:nvPr/>
        </p:nvCxnSpPr>
        <p:spPr>
          <a:xfrm flipV="1">
            <a:off x="8966994" y="3335429"/>
            <a:ext cx="0" cy="169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F3FE55-B6FB-2091-347C-A738D3C08CDD}"/>
              </a:ext>
            </a:extLst>
          </p:cNvPr>
          <p:cNvCxnSpPr/>
          <p:nvPr/>
        </p:nvCxnSpPr>
        <p:spPr>
          <a:xfrm>
            <a:off x="8966994" y="3335429"/>
            <a:ext cx="3834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5A562A-BC3F-51FE-72F4-D23105186E8E}"/>
              </a:ext>
            </a:extLst>
          </p:cNvPr>
          <p:cNvSpPr txBox="1"/>
          <p:nvPr/>
        </p:nvSpPr>
        <p:spPr>
          <a:xfrm>
            <a:off x="7742357" y="4038650"/>
            <a:ext cx="1321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here build solved </a:t>
            </a:r>
          </a:p>
          <a:p>
            <a:r>
              <a:rPr lang="en-US" sz="1200" b="1" dirty="0"/>
              <a:t>then make new</a:t>
            </a:r>
          </a:p>
          <a:p>
            <a:r>
              <a:rPr lang="en-US" sz="1200" b="1" dirty="0"/>
              <a:t>then graphics</a:t>
            </a:r>
          </a:p>
          <a:p>
            <a:r>
              <a:rPr lang="en-US" sz="1200" b="1" dirty="0"/>
              <a:t>&lt;</a:t>
            </a:r>
            <a:endParaRPr lang="en-IL" sz="1200" b="1" dirty="0"/>
          </a:p>
        </p:txBody>
      </p:sp>
    </p:spTree>
    <p:extLst>
      <p:ext uri="{BB962C8B-B14F-4D97-AF65-F5344CB8AC3E}">
        <p14:creationId xmlns:p14="http://schemas.microsoft.com/office/powerpoint/2010/main" val="6721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273</TotalTime>
  <Words>441</Words>
  <Application>Microsoft Office PowerPoint</Application>
  <PresentationFormat>A3 Paper (297x420 mm)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Rabbival the Rabbival</dc:creator>
  <cp:lastModifiedBy>Rabbival the Rabbival</cp:lastModifiedBy>
  <cp:revision>67</cp:revision>
  <dcterms:created xsi:type="dcterms:W3CDTF">2023-12-24T07:32:41Z</dcterms:created>
  <dcterms:modified xsi:type="dcterms:W3CDTF">2023-12-24T16:50:23Z</dcterms:modified>
</cp:coreProperties>
</file>