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9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0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7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2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0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3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github.com/rabbiyeasin" TargetMode="External"/><Relationship Id="rId7" Type="http://schemas.openxmlformats.org/officeDocument/2006/relationships/hyperlink" Target="https://bd.linkedin.com/in/rabbiyeasin?trk=public_profile_browsema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rabbi.yeasin-arena.com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hyperlink" Target="mailto:official.yeasi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CDFB7-D63E-49D2-AAE9-F1684C93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 b="1" dirty="0"/>
              <a:t>Business analysis of </a:t>
            </a:r>
            <a:br>
              <a:rPr lang="en-US" sz="6200" b="1" dirty="0"/>
            </a:br>
            <a:r>
              <a:rPr lang="en-US" sz="6200" b="1" dirty="0"/>
              <a:t>Jakarta food and drinks</a:t>
            </a:r>
            <a:endParaRPr lang="en-US" sz="6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32C46-F112-4DB3-BC22-52760EB0A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Rabbi Islam </a:t>
            </a:r>
            <a:r>
              <a:rPr lang="en-US" sz="9600" b="1" dirty="0" err="1">
                <a:solidFill>
                  <a:schemeClr val="accent2"/>
                </a:solidFill>
                <a:latin typeface="+mj-lt"/>
              </a:rPr>
              <a:t>Yeasin</a:t>
            </a:r>
            <a:endParaRPr lang="en-US" sz="9600" b="1" dirty="0">
              <a:solidFill>
                <a:schemeClr val="accent2"/>
              </a:solidFill>
              <a:latin typeface="+mj-lt"/>
            </a:endParaRPr>
          </a:p>
          <a:p>
            <a:r>
              <a:rPr lang="en-US" sz="4000" dirty="0">
                <a:latin typeface="+mj-lt"/>
              </a:rPr>
              <a:t>Engineer of Computer Science </a:t>
            </a:r>
          </a:p>
          <a:p>
            <a:r>
              <a:rPr lang="en-US" sz="4000" dirty="0">
                <a:latin typeface="+mj-lt"/>
              </a:rPr>
              <a:t>IBM Certified Professional Data Scientist</a:t>
            </a:r>
          </a:p>
          <a:p>
            <a:r>
              <a:rPr lang="en-US" sz="4000" dirty="0">
                <a:latin typeface="+mj-lt"/>
              </a:rPr>
              <a:t>Data Science Intern , </a:t>
            </a:r>
            <a:r>
              <a:rPr lang="en-US" sz="4000" dirty="0" err="1">
                <a:latin typeface="+mj-lt"/>
              </a:rPr>
              <a:t>InternInfoTech</a:t>
            </a:r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Ex Machine Learning Intern, </a:t>
            </a:r>
            <a:r>
              <a:rPr lang="en-US" sz="4000" dirty="0" err="1">
                <a:latin typeface="+mj-lt"/>
              </a:rPr>
              <a:t>MentorNess</a:t>
            </a:r>
            <a:r>
              <a:rPr lang="en-US" sz="4000" dirty="0">
                <a:latin typeface="+mj-lt"/>
              </a:rPr>
              <a:t>  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" name="Picture 3" descr="Sushi and tempura">
            <a:extLst>
              <a:ext uri="{FF2B5EF4-FFF2-40B4-BE49-F238E27FC236}">
                <a16:creationId xmlns:a16="http://schemas.microsoft.com/office/drawing/2014/main" id="{A863794C-7E39-DC30-A714-75A884C27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09" r="37874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1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F52A-216E-40CD-BB35-537465A7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466B-E731-46D2-9D45-592BECBC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dataset contains Food and Beverage Service Business Data Types of Restaurant Businesses in DKI Jakarta Explanation of the Variables in this Dataset: 1. </a:t>
            </a:r>
            <a:r>
              <a:rPr lang="en-US" dirty="0" err="1"/>
              <a:t>business_name</a:t>
            </a:r>
            <a:r>
              <a:rPr lang="en-US" dirty="0"/>
              <a:t> : restaurant business name in DKI Jakarta 2. </a:t>
            </a:r>
            <a:r>
              <a:rPr lang="en-US" dirty="0" err="1"/>
              <a:t>business_address</a:t>
            </a:r>
            <a:r>
              <a:rPr lang="en-US" dirty="0"/>
              <a:t> : restaurant business address 3. </a:t>
            </a:r>
            <a:r>
              <a:rPr lang="en-US" dirty="0" err="1"/>
              <a:t>business_corporation</a:t>
            </a:r>
            <a:r>
              <a:rPr lang="en-US" dirty="0"/>
              <a:t> : business entity name 4. person in charge : name of person in charge or name of restaurant owner 5. region : Name of Region in DKI Jakarta Province 6. telephone no. : telephone number of the restaurant business 7. </a:t>
            </a:r>
            <a:r>
              <a:rPr lang="en-US" dirty="0" err="1"/>
              <a:t>no_fax</a:t>
            </a:r>
            <a:r>
              <a:rPr lang="en-US" dirty="0"/>
              <a:t> : Fax number of the restaurant business 8. </a:t>
            </a:r>
            <a:r>
              <a:rPr lang="en-US" dirty="0" err="1"/>
              <a:t>business_type</a:t>
            </a:r>
            <a:r>
              <a:rPr lang="en-US" dirty="0"/>
              <a:t> : name of the type of business 9. capacity : capacity of the restaurant</a:t>
            </a:r>
          </a:p>
          <a:p>
            <a:pPr algn="ctr"/>
            <a:r>
              <a:rPr lang="en-US" b="1" dirty="0"/>
              <a:t>Dataset of  Jakarta Food and Drinks Culinary Business 2014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0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C647-D4C2-45CB-B282-05821D73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0CCD8-BB5C-4F6E-A142-5A212FFA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12" y="2305050"/>
            <a:ext cx="4381500" cy="224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FF258-759D-40EA-944C-D21A8646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12" y="2305050"/>
            <a:ext cx="3076575" cy="2066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0F5353-17E1-497C-A27E-8F8B94DA6A9C}"/>
              </a:ext>
            </a:extLst>
          </p:cNvPr>
          <p:cNvSpPr txBox="1"/>
          <p:nvPr/>
        </p:nvSpPr>
        <p:spPr>
          <a:xfrm>
            <a:off x="2225615" y="4768561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 Ratio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35BFE-6D32-4B33-AFCB-01D4B062090E}"/>
              </a:ext>
            </a:extLst>
          </p:cNvPr>
          <p:cNvSpPr txBox="1"/>
          <p:nvPr/>
        </p:nvSpPr>
        <p:spPr>
          <a:xfrm>
            <a:off x="5107534" y="4768561"/>
            <a:ext cx="263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 Percentage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0E23B-AEC7-45F6-AE5A-93CA181F6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237" y="2210339"/>
            <a:ext cx="3409950" cy="2066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3A0D6C-85E8-4AAC-8C0C-B1B870BBA671}"/>
              </a:ext>
            </a:extLst>
          </p:cNvPr>
          <p:cNvSpPr txBox="1"/>
          <p:nvPr/>
        </p:nvSpPr>
        <p:spPr>
          <a:xfrm>
            <a:off x="8074659" y="4739770"/>
            <a:ext cx="31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 Plot in Pie Chart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18408B-46A1-4D39-A392-2B73EFC23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486" y="5612117"/>
            <a:ext cx="3686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5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AF7D-4E39-447C-902B-3D6CB582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culinary Business in Jakarta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D8221-FA66-4C4B-9D0C-489A95F8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38" y="2100678"/>
            <a:ext cx="3848100" cy="3248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202AFE-0A7B-45B7-87DE-BBEC8F385DD0}"/>
              </a:ext>
            </a:extLst>
          </p:cNvPr>
          <p:cNvSpPr/>
          <p:nvPr/>
        </p:nvSpPr>
        <p:spPr>
          <a:xfrm>
            <a:off x="8471140" y="2336177"/>
            <a:ext cx="235501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Insight-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Kentucky Fried Chicken (KFC) is the most popular franchise business in Jakarta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Grand Indonesia is popular location for franchise business in Jakarta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D0168-057D-45AC-8887-EAF4F05A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350" y="2100678"/>
            <a:ext cx="36671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3DB8-711C-4DCE-8FD6-45C77D64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Directors and Business Regions for Culinary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9F847-A246-4EBE-BF86-4AD33DB2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55820"/>
            <a:ext cx="3886200" cy="345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0086B-3D5C-4FD3-880C-5C269574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34" y="2255717"/>
            <a:ext cx="4371975" cy="39338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3BECB7-5C99-4510-B1F0-FEFCECFFF5AC}"/>
              </a:ext>
            </a:extLst>
          </p:cNvPr>
          <p:cNvSpPr/>
          <p:nvPr/>
        </p:nvSpPr>
        <p:spPr>
          <a:xfrm>
            <a:off x="9057736" y="1960471"/>
            <a:ext cx="235501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Insight-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Carolina </a:t>
            </a:r>
            <a:r>
              <a:rPr lang="en-US" b="1" dirty="0" err="1"/>
              <a:t>Susanty</a:t>
            </a:r>
            <a:r>
              <a:rPr lang="en-US" b="1" dirty="0"/>
              <a:t> is the most popular culinary business and franchise director in Jakarta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South Jakarta is the most popular city/region for culinary and franchise business in Jakarta surpassing the Central Jakarta as national capital of Indonesia</a:t>
            </a:r>
          </a:p>
        </p:txBody>
      </p:sp>
    </p:spTree>
    <p:extLst>
      <p:ext uri="{BB962C8B-B14F-4D97-AF65-F5344CB8AC3E}">
        <p14:creationId xmlns:p14="http://schemas.microsoft.com/office/powerpoint/2010/main" val="365245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301C-3852-45B4-B9D7-8409DD4B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Popular Business Type (Cafe/Restaurant/Others)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9EF4C-ED98-48DF-958C-B204115B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94" y="2606935"/>
            <a:ext cx="3514725" cy="26860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0D81B5-592F-4223-B373-E5889C583E79}"/>
              </a:ext>
            </a:extLst>
          </p:cNvPr>
          <p:cNvSpPr/>
          <p:nvPr/>
        </p:nvSpPr>
        <p:spPr>
          <a:xfrm>
            <a:off x="808837" y="5248684"/>
            <a:ext cx="54108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Insight-</a:t>
            </a:r>
          </a:p>
          <a:p>
            <a:pPr algn="just"/>
            <a:r>
              <a:rPr lang="en-US" altLang="en-US" b="1" dirty="0"/>
              <a:t>Restaurant is the most popular type of business and franchise in Jakarta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02F8C-C68D-456A-84C0-E4F27E184FAE}"/>
              </a:ext>
            </a:extLst>
          </p:cNvPr>
          <p:cNvSpPr/>
          <p:nvPr/>
        </p:nvSpPr>
        <p:spPr>
          <a:xfrm>
            <a:off x="5989608" y="2651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What kind of room capacity is commonly used for culinary business in Jakarta?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CC467-2072-4F6C-99E9-68ABC3BA7CED}"/>
              </a:ext>
            </a:extLst>
          </p:cNvPr>
          <p:cNvSpPr txBox="1"/>
          <p:nvPr/>
        </p:nvSpPr>
        <p:spPr>
          <a:xfrm>
            <a:off x="5989608" y="3411479"/>
            <a:ext cx="5386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10/40/B is the most popular room capacity for culinary and franchise business in Jakarta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730CC-D055-40A0-A216-ED186B1A79BC}"/>
              </a:ext>
            </a:extLst>
          </p:cNvPr>
          <p:cNvSpPr/>
          <p:nvPr/>
        </p:nvSpPr>
        <p:spPr>
          <a:xfrm>
            <a:off x="1097280" y="20049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Which Culinary Business and Franchise is popular in Jakarta?</a:t>
            </a:r>
          </a:p>
        </p:txBody>
      </p:sp>
    </p:spTree>
    <p:extLst>
      <p:ext uri="{BB962C8B-B14F-4D97-AF65-F5344CB8AC3E}">
        <p14:creationId xmlns:p14="http://schemas.microsoft.com/office/powerpoint/2010/main" val="6243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F029-5E76-4AAA-9D58-C45DC016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A590D9-9BAA-439F-95D4-2CAFD6550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31" y="2410125"/>
            <a:ext cx="3760788" cy="376078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87438C-9F6F-4057-B7AB-FA24781552E6}"/>
              </a:ext>
            </a:extLst>
          </p:cNvPr>
          <p:cNvSpPr/>
          <p:nvPr/>
        </p:nvSpPr>
        <p:spPr>
          <a:xfrm>
            <a:off x="4728519" y="2636931"/>
            <a:ext cx="60960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Rabbi Islam </a:t>
            </a:r>
            <a:r>
              <a:rPr lang="en-US" sz="4400" b="1" dirty="0" err="1">
                <a:solidFill>
                  <a:schemeClr val="accent2"/>
                </a:solidFill>
                <a:latin typeface="+mj-lt"/>
              </a:rPr>
              <a:t>Yeasin</a:t>
            </a:r>
            <a:endParaRPr lang="en-US" sz="4400" b="1" dirty="0">
              <a:solidFill>
                <a:schemeClr val="accent2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Engineer of Computer Science </a:t>
            </a:r>
          </a:p>
          <a:p>
            <a:r>
              <a:rPr lang="en-US" dirty="0">
                <a:latin typeface="+mj-lt"/>
              </a:rPr>
              <a:t>IBM Certified Professional Data Scientist</a:t>
            </a:r>
          </a:p>
          <a:p>
            <a:r>
              <a:rPr lang="en-US" dirty="0">
                <a:latin typeface="+mj-lt"/>
              </a:rPr>
              <a:t>Data Science Intern , </a:t>
            </a:r>
            <a:r>
              <a:rPr lang="en-US" dirty="0" err="1">
                <a:latin typeface="+mj-lt"/>
              </a:rPr>
              <a:t>InternInfoTech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 Machine Learning Intern, </a:t>
            </a:r>
            <a:r>
              <a:rPr lang="en-US" dirty="0" err="1">
                <a:latin typeface="+mj-lt"/>
              </a:rPr>
              <a:t>MentorNess</a:t>
            </a:r>
            <a:r>
              <a:rPr lang="en-US" dirty="0">
                <a:latin typeface="+mj-lt"/>
              </a:rPr>
              <a:t>  </a:t>
            </a:r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4095D070-2C29-46C6-AB59-E1317B3C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72" y="4772358"/>
            <a:ext cx="487033" cy="487033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A7611A58-CFF8-4A33-96DF-02FB8C0CF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670" y="4738937"/>
            <a:ext cx="658429" cy="658429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FF28C170-798A-4D3A-871A-F6421E2D1E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564" y="4741174"/>
            <a:ext cx="623594" cy="623594"/>
          </a:xfrm>
          <a:prstGeom prst="rect">
            <a:avLst/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DB2742AB-FDEE-47D1-BF7D-90668AF4E0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8623" y="4706339"/>
            <a:ext cx="693264" cy="6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204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23C27"/>
      </a:dk2>
      <a:lt2>
        <a:srgbClr val="E8E5E2"/>
      </a:lt2>
      <a:accent1>
        <a:srgbClr val="4D83C3"/>
      </a:accent1>
      <a:accent2>
        <a:srgbClr val="3BA3B1"/>
      </a:accent2>
      <a:accent3>
        <a:srgbClr val="47B594"/>
      </a:accent3>
      <a:accent4>
        <a:srgbClr val="3BB15D"/>
      </a:accent4>
      <a:accent5>
        <a:srgbClr val="56B848"/>
      </a:accent5>
      <a:accent6>
        <a:srgbClr val="7BB13B"/>
      </a:accent6>
      <a:hlink>
        <a:srgbClr val="AE783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341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Wingdings</vt:lpstr>
      <vt:lpstr>RetrospectVTI</vt:lpstr>
      <vt:lpstr>Business analysis of  Jakarta food and drinks</vt:lpstr>
      <vt:lpstr>Case Study </vt:lpstr>
      <vt:lpstr>Dataset Study</vt:lpstr>
      <vt:lpstr>Top culinary Business in Jakarta  </vt:lpstr>
      <vt:lpstr>Top Directors and Business Regions for Culinary</vt:lpstr>
      <vt:lpstr>Popular Business Type (Cafe/Restaurant/Others)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analysis of  Jakarta food and drinks</dc:title>
  <dc:creator>User</dc:creator>
  <cp:lastModifiedBy>User</cp:lastModifiedBy>
  <cp:revision>3</cp:revision>
  <dcterms:created xsi:type="dcterms:W3CDTF">2024-05-30T09:23:46Z</dcterms:created>
  <dcterms:modified xsi:type="dcterms:W3CDTF">2024-05-30T09:46:38Z</dcterms:modified>
</cp:coreProperties>
</file>