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321" r:id="rId24"/>
    <p:sldId id="277" r:id="rId25"/>
    <p:sldId id="322" r:id="rId26"/>
    <p:sldId id="278" r:id="rId27"/>
    <p:sldId id="279" r:id="rId28"/>
    <p:sldId id="280" r:id="rId29"/>
    <p:sldId id="323" r:id="rId30"/>
    <p:sldId id="281" r:id="rId31"/>
    <p:sldId id="282" r:id="rId32"/>
    <p:sldId id="283" r:id="rId33"/>
    <p:sldId id="284" r:id="rId34"/>
    <p:sldId id="285" r:id="rId35"/>
    <p:sldId id="324" r:id="rId36"/>
    <p:sldId id="287" r:id="rId37"/>
    <p:sldId id="288" r:id="rId38"/>
    <p:sldId id="289" r:id="rId39"/>
    <p:sldId id="290" r:id="rId40"/>
    <p:sldId id="293" r:id="rId41"/>
    <p:sldId id="325" r:id="rId42"/>
    <p:sldId id="295" r:id="rId43"/>
    <p:sldId id="296" r:id="rId44"/>
    <p:sldId id="326" r:id="rId45"/>
    <p:sldId id="298" r:id="rId46"/>
    <p:sldId id="299" r:id="rId47"/>
    <p:sldId id="327" r:id="rId48"/>
    <p:sldId id="301" r:id="rId49"/>
    <p:sldId id="306" r:id="rId50"/>
    <p:sldId id="328" r:id="rId51"/>
    <p:sldId id="304" r:id="rId52"/>
    <p:sldId id="308" r:id="rId53"/>
    <p:sldId id="309" r:id="rId54"/>
    <p:sldId id="329" r:id="rId55"/>
    <p:sldId id="311" r:id="rId56"/>
    <p:sldId id="312" r:id="rId57"/>
    <p:sldId id="330" r:id="rId58"/>
    <p:sldId id="314" r:id="rId59"/>
    <p:sldId id="331" r:id="rId60"/>
    <p:sldId id="33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5D317-EE08-4446-BA21-4A87A0410ACC}" v="96" dt="2023-08-20T06:01:5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36ED-CCED-1DFD-3FC6-73E914A5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243A-62FD-4B07-0C52-096331A37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8463-1726-66AE-D110-ACAF004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C2CF5-9603-3111-39B9-4CD627D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CBD6-4383-8A1E-4222-360F2B58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57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EDE-5210-4525-9208-10E18F6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B633A-7307-6B6F-027D-04FF55B0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7558-125B-B3B3-B0AE-433D5567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CDD25-2281-E218-161A-1105D07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D909-194F-D25D-D725-BEA6F974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6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9DF9-9AD6-EDBE-7767-1D1F5A729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7C8CF-D690-43C4-AFF9-577202A5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B7AC-3C3A-B879-306C-25828D60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5AA6-07F9-00FC-099B-B131B512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4802-7664-507C-1EFF-48C1DE60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7C1-02CF-8E73-4653-CF2D9567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2447-631A-330D-72A7-420EFA0D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653A-A568-6532-15B4-3992BECC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4D76-9782-234F-4F65-37282FE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7F7F-F09F-0256-8AC1-F1627C45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6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0965-F778-72DB-43FD-63661474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40EB-44B5-B8CB-9C6C-25A4F3C6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7BA4-9A74-6200-2C62-157A12D1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DF-806D-73B9-B53F-83F12B5B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D8FD-22A2-3BA4-7C00-BC7F6B02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3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242D-1D24-11C1-F20C-574E418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E3E9-6BB8-6B42-E641-0309E9954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C201-06DA-0F06-7D6C-799CD915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08CB-B3E6-58E6-73F8-B519DFAB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9434-DD74-3B65-6AEA-C579D30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C677-DA2C-2CF3-DEA1-60E1D74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0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C528-5B6A-983B-A3E1-CEF627F8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B693-24DF-1032-3AC6-AE92EBF0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626AD-C25D-0997-4B5D-BD2FFCFD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795B-DE1D-61C4-83A9-5916D6954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02D01-90F1-3C0C-54E2-AF222BB2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C93E8-335A-563E-91B7-1191C43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2AECF-3833-1E52-F4DF-A675CC2F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8414-2AFB-6A2C-E981-971548E8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F2A-86B6-26EC-528B-C1F66BF0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A06FB-E3D8-1193-29BB-8AD3AE89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4646E-FFEF-1693-EB14-815C425A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C2EA5-69EF-64BC-E2F8-BC2E082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4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706E5-8FAE-5CB3-88DC-51A5EBC8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096E0-2709-C902-3A3F-D14FBE26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80F7-0070-FFB9-B479-55A8BF9B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3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4E1E-BDB2-0589-4F17-DEDA6AC7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3C0C-72B9-F3F8-29DC-D70F4118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5A1D-FAE2-5A1A-4728-DF73BE69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7BCE-DD1C-E99A-6E37-7643457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8129-010A-2305-5D85-53E5CE79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E2C6-530C-37DD-5807-3759253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4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1DA7-9EDF-DD17-5A21-CA9EBDEB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48259-859B-4C39-0E87-EEB7C9352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0A6AE-270D-CA1D-FB4A-45D843CA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BB2DD-D42D-570F-2F4C-C722EB2E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4BE9-7C22-4FFF-9B3F-0C655C7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5A5BB-53DF-ED3A-2E7C-A299430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98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84A7F-036B-2454-D02B-9D0195FB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F69A-F9D2-EBCA-A7E3-3C0927DA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725D-4C29-16F3-F3EE-41397AB4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E810-03DD-4B2B-BE4E-20CCE517FCB3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A78D-A658-F9E7-07C4-1C67CA2C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B8DC-60B6-6036-4C04-96B16C0C7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6145-E2D2-4888-B92A-0EF358C33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Team at Healthy Collective - Health and Wellness - Healthy Group of  Companies | LinkedIn">
            <a:extLst>
              <a:ext uri="{FF2B5EF4-FFF2-40B4-BE49-F238E27FC236}">
                <a16:creationId xmlns:a16="http://schemas.microsoft.com/office/drawing/2014/main" id="{F3291AC1-E5A3-82A7-F064-71FC29A06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902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A7085-CF25-E2E0-BA57-28BD69A1790E}"/>
              </a:ext>
            </a:extLst>
          </p:cNvPr>
          <p:cNvSpPr txBox="1"/>
          <p:nvPr/>
        </p:nvSpPr>
        <p:spPr>
          <a:xfrm>
            <a:off x="6621518" y="643467"/>
            <a:ext cx="454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Healthy Collective CRM Prototype (UI)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6747641" y="2505670"/>
            <a:ext cx="47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Group 5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SANDRA PAUL		A00088529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 M Fazley Rabby	A00090975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Tanzim Choudhury	A00105693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 M </a:t>
            </a:r>
            <a:r>
              <a:rPr lang="en-AU" dirty="0" err="1"/>
              <a:t>Muhaiminul</a:t>
            </a:r>
            <a:r>
              <a:rPr lang="en-AU" dirty="0"/>
              <a:t> Islam	A00096921</a:t>
            </a:r>
          </a:p>
        </p:txBody>
      </p:sp>
    </p:spTree>
    <p:extLst>
      <p:ext uri="{BB962C8B-B14F-4D97-AF65-F5344CB8AC3E}">
        <p14:creationId xmlns:p14="http://schemas.microsoft.com/office/powerpoint/2010/main" val="63457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BB2A1-8794-80EA-7896-4C0F72EAC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FF6B-403E-3234-C186-B7F393693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2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E72A9-6604-88C7-6FF5-3CE959999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B9E5A-270C-A910-224E-A440E154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D7B2-7F79-1499-91F0-FF911577A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24B2D-3375-3FB1-5634-75A8A8134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F8B8B-6CBC-6E5A-DCF6-8B5934D29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0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391B0-DF37-5DDF-2F13-92A05AAF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16B6F-83C9-B343-3E09-47CA8AC03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CB9F8-B399-A663-FF99-E3ABFDAF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2573144" y="3013501"/>
            <a:ext cx="704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User Account Management</a:t>
            </a:r>
          </a:p>
        </p:txBody>
      </p:sp>
    </p:spTree>
    <p:extLst>
      <p:ext uri="{BB962C8B-B14F-4D97-AF65-F5344CB8AC3E}">
        <p14:creationId xmlns:p14="http://schemas.microsoft.com/office/powerpoint/2010/main" val="3402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01B-29D2-A582-5436-52BB94326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9D4DD-F794-CF92-9645-BD22E8AFF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82618-EC34-AC0A-B1FA-15766885C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146238" y="3013501"/>
            <a:ext cx="5899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Design Dynamic Form</a:t>
            </a:r>
          </a:p>
        </p:txBody>
      </p:sp>
    </p:spTree>
    <p:extLst>
      <p:ext uri="{BB962C8B-B14F-4D97-AF65-F5344CB8AC3E}">
        <p14:creationId xmlns:p14="http://schemas.microsoft.com/office/powerpoint/2010/main" val="247825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39157-8493-2C57-4737-1C12D109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423690" y="3013501"/>
            <a:ext cx="534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Admin Management</a:t>
            </a:r>
          </a:p>
        </p:txBody>
      </p:sp>
    </p:spTree>
    <p:extLst>
      <p:ext uri="{BB962C8B-B14F-4D97-AF65-F5344CB8AC3E}">
        <p14:creationId xmlns:p14="http://schemas.microsoft.com/office/powerpoint/2010/main" val="44072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F97DD-F262-ECC5-17E1-9BEDDED29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1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65352-5120-0425-EA66-6E7480AB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15" y="-1"/>
            <a:ext cx="12217715" cy="68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F35C1-2144-5780-448F-5599B904B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669294" y="3013501"/>
            <a:ext cx="4853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EDM Management</a:t>
            </a:r>
          </a:p>
        </p:txBody>
      </p:sp>
    </p:spTree>
    <p:extLst>
      <p:ext uri="{BB962C8B-B14F-4D97-AF65-F5344CB8AC3E}">
        <p14:creationId xmlns:p14="http://schemas.microsoft.com/office/powerpoint/2010/main" val="122946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2217C-22EB-7EA3-6CF1-04CDF0849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84E20-AFC9-3F7D-7B0E-50602CB8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4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98F53-BE0F-A0FB-6F93-E0082523B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0BFB3-A2DD-ACF9-EACA-6473ECD9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9B9F9-44CE-88F4-2329-577745416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8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40D9F-1E76-7379-AA7C-0A639270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2357252" y="3075057"/>
            <a:ext cx="74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Marketing Campaign Management</a:t>
            </a:r>
          </a:p>
        </p:txBody>
      </p:sp>
    </p:spTree>
    <p:extLst>
      <p:ext uri="{BB962C8B-B14F-4D97-AF65-F5344CB8AC3E}">
        <p14:creationId xmlns:p14="http://schemas.microsoft.com/office/powerpoint/2010/main" val="293217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71630-6912-2464-4E6A-89BC2AC67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0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1A958-5638-DB78-2D76-4D7C716F2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C810F-3E5B-CB98-32BF-CA1E4FCF3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9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29D5-B340-16E6-D57C-BC9F25917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8E8E-4229-B132-3786-D99BF1B22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7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1BE96-04FA-F077-BA1E-5EB51F52B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1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438896" y="2967335"/>
            <a:ext cx="531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/>
              <a:t>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1678422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7AC62-EB33-F193-B42C-1A800B91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-2260" y="-142504"/>
            <a:ext cx="1219426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DD4CDE-82A4-61C9-1764-A9078834A4DD}"/>
              </a:ext>
            </a:extLst>
          </p:cNvPr>
          <p:cNvSpPr/>
          <p:nvPr/>
        </p:nvSpPr>
        <p:spPr>
          <a:xfrm>
            <a:off x="2576945" y="2232561"/>
            <a:ext cx="9072749" cy="3633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4A1C0-79C7-E3C4-9B74-D25C84EA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30" y="2244436"/>
            <a:ext cx="8293609" cy="37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CCB64-2368-E481-6588-78D7A466A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355" y="2581977"/>
            <a:ext cx="8293609" cy="86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9011D-66C4-FDB3-8A55-8B3008266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956" y="3392716"/>
            <a:ext cx="8293608" cy="38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797C9-3F35-CF3B-3358-BD7116AEE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330" y="3797908"/>
            <a:ext cx="8222359" cy="791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C12D43-5013-D81D-B470-496CC077B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105" y="4609433"/>
            <a:ext cx="8222359" cy="432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6BEB83-030D-E9E3-3F06-15D807323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330" y="5111015"/>
            <a:ext cx="8534263" cy="3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406D7-0314-72D7-7C04-D188FE311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9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163536" y="3044279"/>
            <a:ext cx="58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Document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324477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3FCD6C-922C-DFF1-5B67-D7A070965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52081-393E-0C25-A9D9-18512664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628282" y="3044279"/>
            <a:ext cx="4935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Report Management</a:t>
            </a:r>
          </a:p>
        </p:txBody>
      </p:sp>
    </p:spTree>
    <p:extLst>
      <p:ext uri="{BB962C8B-B14F-4D97-AF65-F5344CB8AC3E}">
        <p14:creationId xmlns:p14="http://schemas.microsoft.com/office/powerpoint/2010/main" val="1597058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FF63A-C66D-6527-2BAF-4E25C698D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0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A23D3-CAB5-B063-3D59-C59237F1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5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1C80C-404F-A4A0-56C0-45F127CAB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391580" y="3044279"/>
            <a:ext cx="5408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Contract Management</a:t>
            </a:r>
          </a:p>
        </p:txBody>
      </p:sp>
    </p:spTree>
    <p:extLst>
      <p:ext uri="{BB962C8B-B14F-4D97-AF65-F5344CB8AC3E}">
        <p14:creationId xmlns:p14="http://schemas.microsoft.com/office/powerpoint/2010/main" val="887548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B702F-C824-B9F9-119D-A4724765D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7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E990C-70F3-548C-10A0-64B9BAF9A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83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7046D-C954-953A-FEB7-8A9D7877D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7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391580" y="3044279"/>
            <a:ext cx="5408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Proposal Management</a:t>
            </a:r>
          </a:p>
        </p:txBody>
      </p:sp>
    </p:spTree>
    <p:extLst>
      <p:ext uri="{BB962C8B-B14F-4D97-AF65-F5344CB8AC3E}">
        <p14:creationId xmlns:p14="http://schemas.microsoft.com/office/powerpoint/2010/main" val="3079202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E7525-A16A-4D79-E5B8-BB243A67C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0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64511-8B62-32D6-4DBA-FDAF5B1B5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2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3255416" y="3044279"/>
            <a:ext cx="5681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Workflow Management </a:t>
            </a:r>
          </a:p>
        </p:txBody>
      </p:sp>
    </p:spTree>
    <p:extLst>
      <p:ext uri="{BB962C8B-B14F-4D97-AF65-F5344CB8AC3E}">
        <p14:creationId xmlns:p14="http://schemas.microsoft.com/office/powerpoint/2010/main" val="2832815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06946-A998-A7FF-53FA-D068B18B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6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6595339" y="3044279"/>
            <a:ext cx="2397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Summary</a:t>
            </a:r>
          </a:p>
        </p:txBody>
      </p:sp>
      <p:pic>
        <p:nvPicPr>
          <p:cNvPr id="2" name="Picture 4" descr="The Team at Healthy Collective - Health and Wellness - Healthy Group of  Companies | LinkedIn">
            <a:extLst>
              <a:ext uri="{FF2B5EF4-FFF2-40B4-BE49-F238E27FC236}">
                <a16:creationId xmlns:a16="http://schemas.microsoft.com/office/drawing/2014/main" id="{B7361343-535D-715A-656E-3E01164E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391" y="579271"/>
            <a:ext cx="5640779" cy="56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7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9955A-33B2-F17D-7593-7B7274B48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1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592F-E99D-9E0E-A36E-53BC1CD209D6}"/>
              </a:ext>
            </a:extLst>
          </p:cNvPr>
          <p:cNvSpPr txBox="1"/>
          <p:nvPr/>
        </p:nvSpPr>
        <p:spPr>
          <a:xfrm>
            <a:off x="6537759" y="3044279"/>
            <a:ext cx="2702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Thank You</a:t>
            </a:r>
          </a:p>
        </p:txBody>
      </p:sp>
      <p:pic>
        <p:nvPicPr>
          <p:cNvPr id="4" name="Picture 4" descr="The Team at Healthy Collective - Health and Wellness - Healthy Group of  Companies | LinkedIn">
            <a:extLst>
              <a:ext uri="{FF2B5EF4-FFF2-40B4-BE49-F238E27FC236}">
                <a16:creationId xmlns:a16="http://schemas.microsoft.com/office/drawing/2014/main" id="{7F207160-2CC8-1A00-613E-14F0FE9C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391" y="638647"/>
            <a:ext cx="5581403" cy="55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3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C8BE7-2EC9-7F34-CFC8-2A206CFBF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1C468-2412-F4DE-B784-CC7E3C915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BAA15-4A6E-0FFC-BDA6-FBDB92FE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</Words>
  <Application>Microsoft Office PowerPoint</Application>
  <PresentationFormat>Widescreen</PresentationFormat>
  <Paragraphs>20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 Fazley Rabby</dc:creator>
  <cp:lastModifiedBy>N M Fazley Rabby</cp:lastModifiedBy>
  <cp:revision>2</cp:revision>
  <dcterms:created xsi:type="dcterms:W3CDTF">2023-08-20T03:42:30Z</dcterms:created>
  <dcterms:modified xsi:type="dcterms:W3CDTF">2023-08-20T08:19:12Z</dcterms:modified>
</cp:coreProperties>
</file>