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1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0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8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3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1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99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8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6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03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091-B5D8-4360-9BD6-B45586C15FBD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37EC-5080-4DF2-BA12-829145061A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30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does the web work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77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Clients and servers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Two circles representing client and server. An arrow labelled request is going from client to server, and an arrow labelled responses is going from server to clien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94" y="2183642"/>
            <a:ext cx="8305800" cy="2647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9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other parts of the toolbox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addition to the client and the server, we also need to say hello to:</a:t>
            </a:r>
            <a:endParaRPr lang="fr-FR" dirty="0"/>
          </a:p>
          <a:p>
            <a:r>
              <a:rPr lang="en-US" b="1" dirty="0"/>
              <a:t>Your internet </a:t>
            </a:r>
            <a:r>
              <a:rPr lang="en-US" b="1" dirty="0" smtClean="0"/>
              <a:t>connection</a:t>
            </a:r>
          </a:p>
          <a:p>
            <a:r>
              <a:rPr lang="en-US" b="1" dirty="0" smtClean="0"/>
              <a:t>TCP/IP</a:t>
            </a:r>
            <a:endParaRPr lang="en-US" dirty="0" smtClean="0"/>
          </a:p>
          <a:p>
            <a:r>
              <a:rPr lang="en-US" b="1" dirty="0" smtClean="0"/>
              <a:t>DNS</a:t>
            </a:r>
            <a:endParaRPr lang="en-US" dirty="0" smtClean="0"/>
          </a:p>
          <a:p>
            <a:r>
              <a:rPr lang="en-US" b="1" dirty="0" smtClean="0"/>
              <a:t>HTTP</a:t>
            </a:r>
            <a:endParaRPr lang="en-US" dirty="0" smtClean="0"/>
          </a:p>
          <a:p>
            <a:r>
              <a:rPr lang="en-US" b="1" dirty="0"/>
              <a:t>Code </a:t>
            </a:r>
            <a:r>
              <a:rPr lang="en-US" b="1" dirty="0" smtClean="0"/>
              <a:t>files</a:t>
            </a:r>
          </a:p>
          <a:p>
            <a:r>
              <a:rPr lang="en-US" b="1" dirty="0" smtClean="0"/>
              <a:t>Assets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31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Web </a:t>
            </a:r>
            <a:r>
              <a:rPr lang="fr-FR" dirty="0" err="1" smtClean="0">
                <a:solidFill>
                  <a:srgbClr val="FF0000"/>
                </a:solidFill>
              </a:rPr>
              <a:t>Developer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Skills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83" y="2006903"/>
            <a:ext cx="7913834" cy="39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Why</a:t>
            </a:r>
            <a:r>
              <a:rPr lang="fr-FR" dirty="0" smtClean="0">
                <a:solidFill>
                  <a:srgbClr val="FF0000"/>
                </a:solidFill>
              </a:rPr>
              <a:t> web </a:t>
            </a:r>
            <a:r>
              <a:rPr lang="fr-FR" dirty="0" err="1" smtClean="0">
                <a:solidFill>
                  <a:srgbClr val="FF0000"/>
                </a:solidFill>
              </a:rPr>
              <a:t>development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Are Web Dev Jobs Available</a:t>
            </a:r>
          </a:p>
          <a:p>
            <a:pPr fontAlgn="base"/>
            <a:r>
              <a:rPr lang="fr-FR" dirty="0"/>
              <a:t>A Great </a:t>
            </a:r>
            <a:r>
              <a:rPr lang="fr-FR" dirty="0" err="1"/>
              <a:t>Income</a:t>
            </a:r>
            <a:endParaRPr lang="fr-FR" dirty="0"/>
          </a:p>
          <a:p>
            <a:pPr fontAlgn="base"/>
            <a:r>
              <a:rPr lang="en-US" dirty="0"/>
              <a:t>No Wasted Time in Learning How to Code</a:t>
            </a:r>
          </a:p>
          <a:p>
            <a:pPr fontAlgn="base"/>
            <a:r>
              <a:rPr lang="en-US" dirty="0"/>
              <a:t>You Can Work From Anywhere</a:t>
            </a:r>
          </a:p>
          <a:p>
            <a:pPr fontAlgn="base"/>
            <a:r>
              <a:rPr lang="en-US" dirty="0"/>
              <a:t>You Can Work at an Awesome Tech Company</a:t>
            </a:r>
          </a:p>
          <a:p>
            <a:pPr fontAlgn="base"/>
            <a:r>
              <a:rPr lang="en-US" dirty="0" smtClean="0"/>
              <a:t>There </a:t>
            </a:r>
            <a:r>
              <a:rPr lang="en-US" dirty="0"/>
              <a:t>Are Always Freelance Opportunities</a:t>
            </a:r>
          </a:p>
          <a:p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Creative</a:t>
            </a:r>
            <a:r>
              <a:rPr lang="fr-FR" dirty="0"/>
              <a:t> and Fun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537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86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How does the web work?</vt:lpstr>
      <vt:lpstr>Clients and servers</vt:lpstr>
      <vt:lpstr>The other parts of the toolbox</vt:lpstr>
      <vt:lpstr>Web Developer Skills</vt:lpstr>
      <vt:lpstr>Why web development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Iyed</dc:creator>
  <cp:lastModifiedBy>Iyed</cp:lastModifiedBy>
  <cp:revision>5</cp:revision>
  <dcterms:created xsi:type="dcterms:W3CDTF">2022-11-29T10:00:23Z</dcterms:created>
  <dcterms:modified xsi:type="dcterms:W3CDTF">2022-11-29T10:34:16Z</dcterms:modified>
</cp:coreProperties>
</file>