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1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739FC-0CCD-450C-A4D5-6CA91462688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DD3C324-0DD4-4C25-A3E7-26899BD3B837}">
      <dgm:prSet phldrT="[Text]"/>
      <dgm:spPr/>
      <dgm:t>
        <a:bodyPr/>
        <a:lstStyle/>
        <a:p>
          <a:r>
            <a:rPr lang="en-US" dirty="0"/>
            <a:t>Desktop</a:t>
          </a:r>
        </a:p>
      </dgm:t>
    </dgm:pt>
    <dgm:pt modelId="{261F783B-E768-4FFC-8AD2-EE0ABF8B57BA}" type="parTrans" cxnId="{B418C5BC-0743-45B0-81C3-55991D4139A0}">
      <dgm:prSet/>
      <dgm:spPr/>
      <dgm:t>
        <a:bodyPr/>
        <a:lstStyle/>
        <a:p>
          <a:endParaRPr lang="en-US"/>
        </a:p>
      </dgm:t>
    </dgm:pt>
    <dgm:pt modelId="{C29C2314-6845-4D6B-9F6B-D180B58FF6CF}" type="sibTrans" cxnId="{B418C5BC-0743-45B0-81C3-55991D4139A0}">
      <dgm:prSet/>
      <dgm:spPr/>
      <dgm:t>
        <a:bodyPr/>
        <a:lstStyle/>
        <a:p>
          <a:endParaRPr lang="en-US"/>
        </a:p>
      </dgm:t>
    </dgm:pt>
    <dgm:pt modelId="{E66DCFE9-1B2F-465E-885A-2FE68F789FBC}">
      <dgm:prSet phldrT="[Text]"/>
      <dgm:spPr/>
      <dgm:t>
        <a:bodyPr/>
        <a:lstStyle/>
        <a:p>
          <a:r>
            <a:rPr lang="en-US" dirty="0"/>
            <a:t>Browser</a:t>
          </a:r>
        </a:p>
      </dgm:t>
    </dgm:pt>
    <dgm:pt modelId="{77ADD6FA-6201-47D3-922A-591432D1BF27}" type="parTrans" cxnId="{D720C5F4-8878-4421-8E4A-8C0421777128}">
      <dgm:prSet/>
      <dgm:spPr/>
      <dgm:t>
        <a:bodyPr/>
        <a:lstStyle/>
        <a:p>
          <a:endParaRPr lang="en-US"/>
        </a:p>
      </dgm:t>
    </dgm:pt>
    <dgm:pt modelId="{7114901F-93A2-46CC-B1AF-A72F691F29D3}" type="sibTrans" cxnId="{D720C5F4-8878-4421-8E4A-8C0421777128}">
      <dgm:prSet/>
      <dgm:spPr/>
      <dgm:t>
        <a:bodyPr/>
        <a:lstStyle/>
        <a:p>
          <a:endParaRPr lang="en-US"/>
        </a:p>
      </dgm:t>
    </dgm:pt>
    <dgm:pt modelId="{F904EBD6-390A-4545-80A1-DA6017657F9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Mobile</a:t>
          </a:r>
        </a:p>
      </dgm:t>
    </dgm:pt>
    <dgm:pt modelId="{67686062-08E2-4A5E-8F95-5B59163CA1C3}" type="parTrans" cxnId="{297A26C5-9258-4EEB-9EA3-1214488C87BC}">
      <dgm:prSet/>
      <dgm:spPr/>
      <dgm:t>
        <a:bodyPr/>
        <a:lstStyle/>
        <a:p>
          <a:endParaRPr lang="en-US"/>
        </a:p>
      </dgm:t>
    </dgm:pt>
    <dgm:pt modelId="{06985BC4-1C52-4EC2-AC46-4AC03F081460}" type="sibTrans" cxnId="{297A26C5-9258-4EEB-9EA3-1214488C87BC}">
      <dgm:prSet/>
      <dgm:spPr/>
      <dgm:t>
        <a:bodyPr/>
        <a:lstStyle/>
        <a:p>
          <a:endParaRPr lang="en-US"/>
        </a:p>
      </dgm:t>
    </dgm:pt>
    <dgm:pt modelId="{79B79E26-6A55-4088-8E9F-90319CA8442B}" type="pres">
      <dgm:prSet presAssocID="{613739FC-0CCD-450C-A4D5-6CA914626888}" presName="CompostProcess" presStyleCnt="0">
        <dgm:presLayoutVars>
          <dgm:dir/>
          <dgm:resizeHandles val="exact"/>
        </dgm:presLayoutVars>
      </dgm:prSet>
      <dgm:spPr/>
    </dgm:pt>
    <dgm:pt modelId="{4DF857EE-2112-44A3-96EB-05B6643633B9}" type="pres">
      <dgm:prSet presAssocID="{613739FC-0CCD-450C-A4D5-6CA914626888}" presName="arrow" presStyleLbl="bgShp" presStyleIdx="0" presStyleCnt="1"/>
      <dgm:spPr>
        <a:solidFill>
          <a:schemeClr val="accent4">
            <a:lumMod val="60000"/>
            <a:lumOff val="40000"/>
          </a:schemeClr>
        </a:solidFill>
        <a:ln>
          <a:noFill/>
        </a:ln>
      </dgm:spPr>
    </dgm:pt>
    <dgm:pt modelId="{7B51FBF9-9844-4120-BB8D-88F9CA335060}" type="pres">
      <dgm:prSet presAssocID="{613739FC-0CCD-450C-A4D5-6CA914626888}" presName="linearProcess" presStyleCnt="0"/>
      <dgm:spPr/>
    </dgm:pt>
    <dgm:pt modelId="{E684704D-D485-451A-B741-8DE82CD05E82}" type="pres">
      <dgm:prSet presAssocID="{8DD3C324-0DD4-4C25-A3E7-26899BD3B837}" presName="textNode" presStyleLbl="node1" presStyleIdx="0" presStyleCnt="3">
        <dgm:presLayoutVars>
          <dgm:bulletEnabled val="1"/>
        </dgm:presLayoutVars>
      </dgm:prSet>
      <dgm:spPr/>
    </dgm:pt>
    <dgm:pt modelId="{86292193-E95B-495F-80BF-B35A4D6ACFFB}" type="pres">
      <dgm:prSet presAssocID="{C29C2314-6845-4D6B-9F6B-D180B58FF6CF}" presName="sibTrans" presStyleCnt="0"/>
      <dgm:spPr/>
    </dgm:pt>
    <dgm:pt modelId="{B2608DF5-4FFD-47F0-8C6F-9C4D14049E2B}" type="pres">
      <dgm:prSet presAssocID="{E66DCFE9-1B2F-465E-885A-2FE68F789FBC}" presName="textNode" presStyleLbl="node1" presStyleIdx="1" presStyleCnt="3">
        <dgm:presLayoutVars>
          <dgm:bulletEnabled val="1"/>
        </dgm:presLayoutVars>
      </dgm:prSet>
      <dgm:spPr/>
    </dgm:pt>
    <dgm:pt modelId="{C1E4AA15-0F9E-4B09-B5FD-CA6D5CBE7E6B}" type="pres">
      <dgm:prSet presAssocID="{7114901F-93A2-46CC-B1AF-A72F691F29D3}" presName="sibTrans" presStyleCnt="0"/>
      <dgm:spPr/>
    </dgm:pt>
    <dgm:pt modelId="{6CB97A4E-3568-4738-9A81-E55E2B1FC743}" type="pres">
      <dgm:prSet presAssocID="{F904EBD6-390A-4545-80A1-DA6017657F9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C475B2F-A8EC-41B9-9EF6-3C1B84708CF1}" type="presOf" srcId="{E66DCFE9-1B2F-465E-885A-2FE68F789FBC}" destId="{B2608DF5-4FFD-47F0-8C6F-9C4D14049E2B}" srcOrd="0" destOrd="0" presId="urn:microsoft.com/office/officeart/2005/8/layout/hProcess9"/>
    <dgm:cxn modelId="{B418C5BC-0743-45B0-81C3-55991D4139A0}" srcId="{613739FC-0CCD-450C-A4D5-6CA914626888}" destId="{8DD3C324-0DD4-4C25-A3E7-26899BD3B837}" srcOrd="0" destOrd="0" parTransId="{261F783B-E768-4FFC-8AD2-EE0ABF8B57BA}" sibTransId="{C29C2314-6845-4D6B-9F6B-D180B58FF6CF}"/>
    <dgm:cxn modelId="{297A26C5-9258-4EEB-9EA3-1214488C87BC}" srcId="{613739FC-0CCD-450C-A4D5-6CA914626888}" destId="{F904EBD6-390A-4545-80A1-DA6017657F9F}" srcOrd="2" destOrd="0" parTransId="{67686062-08E2-4A5E-8F95-5B59163CA1C3}" sibTransId="{06985BC4-1C52-4EC2-AC46-4AC03F081460}"/>
    <dgm:cxn modelId="{182EE4DA-608E-4A61-BFC5-34152DF2898A}" type="presOf" srcId="{613739FC-0CCD-450C-A4D5-6CA914626888}" destId="{79B79E26-6A55-4088-8E9F-90319CA8442B}" srcOrd="0" destOrd="0" presId="urn:microsoft.com/office/officeart/2005/8/layout/hProcess9"/>
    <dgm:cxn modelId="{297C5FE8-5D09-4BAA-B648-6076687689D5}" type="presOf" srcId="{F904EBD6-390A-4545-80A1-DA6017657F9F}" destId="{6CB97A4E-3568-4738-9A81-E55E2B1FC743}" srcOrd="0" destOrd="0" presId="urn:microsoft.com/office/officeart/2005/8/layout/hProcess9"/>
    <dgm:cxn modelId="{B4DDFFEA-BEA5-4544-8F98-DE718886FD60}" type="presOf" srcId="{8DD3C324-0DD4-4C25-A3E7-26899BD3B837}" destId="{E684704D-D485-451A-B741-8DE82CD05E82}" srcOrd="0" destOrd="0" presId="urn:microsoft.com/office/officeart/2005/8/layout/hProcess9"/>
    <dgm:cxn modelId="{D720C5F4-8878-4421-8E4A-8C0421777128}" srcId="{613739FC-0CCD-450C-A4D5-6CA914626888}" destId="{E66DCFE9-1B2F-465E-885A-2FE68F789FBC}" srcOrd="1" destOrd="0" parTransId="{77ADD6FA-6201-47D3-922A-591432D1BF27}" sibTransId="{7114901F-93A2-46CC-B1AF-A72F691F29D3}"/>
    <dgm:cxn modelId="{3EBE4A95-FCBA-4B97-BCA2-08A10CF15815}" type="presParOf" srcId="{79B79E26-6A55-4088-8E9F-90319CA8442B}" destId="{4DF857EE-2112-44A3-96EB-05B6643633B9}" srcOrd="0" destOrd="0" presId="urn:microsoft.com/office/officeart/2005/8/layout/hProcess9"/>
    <dgm:cxn modelId="{F018D2E6-402E-46B5-B659-33F249B18CFC}" type="presParOf" srcId="{79B79E26-6A55-4088-8E9F-90319CA8442B}" destId="{7B51FBF9-9844-4120-BB8D-88F9CA335060}" srcOrd="1" destOrd="0" presId="urn:microsoft.com/office/officeart/2005/8/layout/hProcess9"/>
    <dgm:cxn modelId="{280FFB93-7A31-4475-B949-A34D65AA6542}" type="presParOf" srcId="{7B51FBF9-9844-4120-BB8D-88F9CA335060}" destId="{E684704D-D485-451A-B741-8DE82CD05E82}" srcOrd="0" destOrd="0" presId="urn:microsoft.com/office/officeart/2005/8/layout/hProcess9"/>
    <dgm:cxn modelId="{D19534C0-AA10-44C2-82AB-9CF7512367DA}" type="presParOf" srcId="{7B51FBF9-9844-4120-BB8D-88F9CA335060}" destId="{86292193-E95B-495F-80BF-B35A4D6ACFFB}" srcOrd="1" destOrd="0" presId="urn:microsoft.com/office/officeart/2005/8/layout/hProcess9"/>
    <dgm:cxn modelId="{5ECBEB91-7C4D-414B-9A98-6FCBE9EC54A2}" type="presParOf" srcId="{7B51FBF9-9844-4120-BB8D-88F9CA335060}" destId="{B2608DF5-4FFD-47F0-8C6F-9C4D14049E2B}" srcOrd="2" destOrd="0" presId="urn:microsoft.com/office/officeart/2005/8/layout/hProcess9"/>
    <dgm:cxn modelId="{9601681B-9348-42C0-BAF2-27C79C990620}" type="presParOf" srcId="{7B51FBF9-9844-4120-BB8D-88F9CA335060}" destId="{C1E4AA15-0F9E-4B09-B5FD-CA6D5CBE7E6B}" srcOrd="3" destOrd="0" presId="urn:microsoft.com/office/officeart/2005/8/layout/hProcess9"/>
    <dgm:cxn modelId="{E7961E9B-7B63-45FC-9580-14F310299417}" type="presParOf" srcId="{7B51FBF9-9844-4120-BB8D-88F9CA335060}" destId="{6CB97A4E-3568-4738-9A81-E55E2B1FC74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3739FC-0CCD-450C-A4D5-6CA91462688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DD3C324-0DD4-4C25-A3E7-26899BD3B837}">
      <dgm:prSet phldrT="[Text]"/>
      <dgm:spPr/>
      <dgm:t>
        <a:bodyPr/>
        <a:lstStyle/>
        <a:p>
          <a:r>
            <a:rPr lang="en-US" dirty="0"/>
            <a:t>Click</a:t>
          </a:r>
        </a:p>
      </dgm:t>
    </dgm:pt>
    <dgm:pt modelId="{261F783B-E768-4FFC-8AD2-EE0ABF8B57BA}" type="parTrans" cxnId="{B418C5BC-0743-45B0-81C3-55991D4139A0}">
      <dgm:prSet/>
      <dgm:spPr/>
      <dgm:t>
        <a:bodyPr/>
        <a:lstStyle/>
        <a:p>
          <a:endParaRPr lang="en-US"/>
        </a:p>
      </dgm:t>
    </dgm:pt>
    <dgm:pt modelId="{C29C2314-6845-4D6B-9F6B-D180B58FF6CF}" type="sibTrans" cxnId="{B418C5BC-0743-45B0-81C3-55991D4139A0}">
      <dgm:prSet/>
      <dgm:spPr/>
      <dgm:t>
        <a:bodyPr/>
        <a:lstStyle/>
        <a:p>
          <a:endParaRPr lang="en-US"/>
        </a:p>
      </dgm:t>
    </dgm:pt>
    <dgm:pt modelId="{E66DCFE9-1B2F-465E-885A-2FE68F789FBC}">
      <dgm:prSet phldrT="[Text]"/>
      <dgm:spPr/>
      <dgm:t>
        <a:bodyPr/>
        <a:lstStyle/>
        <a:p>
          <a:r>
            <a:rPr lang="en-US" dirty="0"/>
            <a:t>Touch</a:t>
          </a:r>
        </a:p>
      </dgm:t>
    </dgm:pt>
    <dgm:pt modelId="{77ADD6FA-6201-47D3-922A-591432D1BF27}" type="parTrans" cxnId="{D720C5F4-8878-4421-8E4A-8C0421777128}">
      <dgm:prSet/>
      <dgm:spPr/>
      <dgm:t>
        <a:bodyPr/>
        <a:lstStyle/>
        <a:p>
          <a:endParaRPr lang="en-US"/>
        </a:p>
      </dgm:t>
    </dgm:pt>
    <dgm:pt modelId="{7114901F-93A2-46CC-B1AF-A72F691F29D3}" type="sibTrans" cxnId="{D720C5F4-8878-4421-8E4A-8C0421777128}">
      <dgm:prSet/>
      <dgm:spPr/>
      <dgm:t>
        <a:bodyPr/>
        <a:lstStyle/>
        <a:p>
          <a:endParaRPr lang="en-US"/>
        </a:p>
      </dgm:t>
    </dgm:pt>
    <dgm:pt modelId="{F904EBD6-390A-4545-80A1-DA6017657F9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Converse</a:t>
          </a:r>
        </a:p>
      </dgm:t>
    </dgm:pt>
    <dgm:pt modelId="{67686062-08E2-4A5E-8F95-5B59163CA1C3}" type="parTrans" cxnId="{297A26C5-9258-4EEB-9EA3-1214488C87BC}">
      <dgm:prSet/>
      <dgm:spPr/>
      <dgm:t>
        <a:bodyPr/>
        <a:lstStyle/>
        <a:p>
          <a:endParaRPr lang="en-US"/>
        </a:p>
      </dgm:t>
    </dgm:pt>
    <dgm:pt modelId="{06985BC4-1C52-4EC2-AC46-4AC03F081460}" type="sibTrans" cxnId="{297A26C5-9258-4EEB-9EA3-1214488C87BC}">
      <dgm:prSet/>
      <dgm:spPr/>
      <dgm:t>
        <a:bodyPr/>
        <a:lstStyle/>
        <a:p>
          <a:endParaRPr lang="en-US"/>
        </a:p>
      </dgm:t>
    </dgm:pt>
    <dgm:pt modelId="{79B79E26-6A55-4088-8E9F-90319CA8442B}" type="pres">
      <dgm:prSet presAssocID="{613739FC-0CCD-450C-A4D5-6CA914626888}" presName="CompostProcess" presStyleCnt="0">
        <dgm:presLayoutVars>
          <dgm:dir/>
          <dgm:resizeHandles val="exact"/>
        </dgm:presLayoutVars>
      </dgm:prSet>
      <dgm:spPr/>
    </dgm:pt>
    <dgm:pt modelId="{4DF857EE-2112-44A3-96EB-05B6643633B9}" type="pres">
      <dgm:prSet presAssocID="{613739FC-0CCD-450C-A4D5-6CA914626888}" presName="arrow" presStyleLbl="bgShp" presStyleIdx="0" presStyleCnt="1"/>
      <dgm:spPr>
        <a:solidFill>
          <a:schemeClr val="accent4">
            <a:lumMod val="60000"/>
            <a:lumOff val="40000"/>
          </a:schemeClr>
        </a:solidFill>
        <a:ln>
          <a:noFill/>
        </a:ln>
      </dgm:spPr>
    </dgm:pt>
    <dgm:pt modelId="{7B51FBF9-9844-4120-BB8D-88F9CA335060}" type="pres">
      <dgm:prSet presAssocID="{613739FC-0CCD-450C-A4D5-6CA914626888}" presName="linearProcess" presStyleCnt="0"/>
      <dgm:spPr/>
    </dgm:pt>
    <dgm:pt modelId="{E684704D-D485-451A-B741-8DE82CD05E82}" type="pres">
      <dgm:prSet presAssocID="{8DD3C324-0DD4-4C25-A3E7-26899BD3B837}" presName="textNode" presStyleLbl="node1" presStyleIdx="0" presStyleCnt="3">
        <dgm:presLayoutVars>
          <dgm:bulletEnabled val="1"/>
        </dgm:presLayoutVars>
      </dgm:prSet>
      <dgm:spPr/>
    </dgm:pt>
    <dgm:pt modelId="{86292193-E95B-495F-80BF-B35A4D6ACFFB}" type="pres">
      <dgm:prSet presAssocID="{C29C2314-6845-4D6B-9F6B-D180B58FF6CF}" presName="sibTrans" presStyleCnt="0"/>
      <dgm:spPr/>
    </dgm:pt>
    <dgm:pt modelId="{B2608DF5-4FFD-47F0-8C6F-9C4D14049E2B}" type="pres">
      <dgm:prSet presAssocID="{E66DCFE9-1B2F-465E-885A-2FE68F789FBC}" presName="textNode" presStyleLbl="node1" presStyleIdx="1" presStyleCnt="3" custLinFactNeighborX="-3412" custLinFactNeighborY="678">
        <dgm:presLayoutVars>
          <dgm:bulletEnabled val="1"/>
        </dgm:presLayoutVars>
      </dgm:prSet>
      <dgm:spPr/>
    </dgm:pt>
    <dgm:pt modelId="{C1E4AA15-0F9E-4B09-B5FD-CA6D5CBE7E6B}" type="pres">
      <dgm:prSet presAssocID="{7114901F-93A2-46CC-B1AF-A72F691F29D3}" presName="sibTrans" presStyleCnt="0"/>
      <dgm:spPr/>
    </dgm:pt>
    <dgm:pt modelId="{6CB97A4E-3568-4738-9A81-E55E2B1FC743}" type="pres">
      <dgm:prSet presAssocID="{F904EBD6-390A-4545-80A1-DA6017657F9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C475B2F-A8EC-41B9-9EF6-3C1B84708CF1}" type="presOf" srcId="{E66DCFE9-1B2F-465E-885A-2FE68F789FBC}" destId="{B2608DF5-4FFD-47F0-8C6F-9C4D14049E2B}" srcOrd="0" destOrd="0" presId="urn:microsoft.com/office/officeart/2005/8/layout/hProcess9"/>
    <dgm:cxn modelId="{B418C5BC-0743-45B0-81C3-55991D4139A0}" srcId="{613739FC-0CCD-450C-A4D5-6CA914626888}" destId="{8DD3C324-0DD4-4C25-A3E7-26899BD3B837}" srcOrd="0" destOrd="0" parTransId="{261F783B-E768-4FFC-8AD2-EE0ABF8B57BA}" sibTransId="{C29C2314-6845-4D6B-9F6B-D180B58FF6CF}"/>
    <dgm:cxn modelId="{297A26C5-9258-4EEB-9EA3-1214488C87BC}" srcId="{613739FC-0CCD-450C-A4D5-6CA914626888}" destId="{F904EBD6-390A-4545-80A1-DA6017657F9F}" srcOrd="2" destOrd="0" parTransId="{67686062-08E2-4A5E-8F95-5B59163CA1C3}" sibTransId="{06985BC4-1C52-4EC2-AC46-4AC03F081460}"/>
    <dgm:cxn modelId="{182EE4DA-608E-4A61-BFC5-34152DF2898A}" type="presOf" srcId="{613739FC-0CCD-450C-A4D5-6CA914626888}" destId="{79B79E26-6A55-4088-8E9F-90319CA8442B}" srcOrd="0" destOrd="0" presId="urn:microsoft.com/office/officeart/2005/8/layout/hProcess9"/>
    <dgm:cxn modelId="{297C5FE8-5D09-4BAA-B648-6076687689D5}" type="presOf" srcId="{F904EBD6-390A-4545-80A1-DA6017657F9F}" destId="{6CB97A4E-3568-4738-9A81-E55E2B1FC743}" srcOrd="0" destOrd="0" presId="urn:microsoft.com/office/officeart/2005/8/layout/hProcess9"/>
    <dgm:cxn modelId="{B4DDFFEA-BEA5-4544-8F98-DE718886FD60}" type="presOf" srcId="{8DD3C324-0DD4-4C25-A3E7-26899BD3B837}" destId="{E684704D-D485-451A-B741-8DE82CD05E82}" srcOrd="0" destOrd="0" presId="urn:microsoft.com/office/officeart/2005/8/layout/hProcess9"/>
    <dgm:cxn modelId="{D720C5F4-8878-4421-8E4A-8C0421777128}" srcId="{613739FC-0CCD-450C-A4D5-6CA914626888}" destId="{E66DCFE9-1B2F-465E-885A-2FE68F789FBC}" srcOrd="1" destOrd="0" parTransId="{77ADD6FA-6201-47D3-922A-591432D1BF27}" sibTransId="{7114901F-93A2-46CC-B1AF-A72F691F29D3}"/>
    <dgm:cxn modelId="{3EBE4A95-FCBA-4B97-BCA2-08A10CF15815}" type="presParOf" srcId="{79B79E26-6A55-4088-8E9F-90319CA8442B}" destId="{4DF857EE-2112-44A3-96EB-05B6643633B9}" srcOrd="0" destOrd="0" presId="urn:microsoft.com/office/officeart/2005/8/layout/hProcess9"/>
    <dgm:cxn modelId="{F018D2E6-402E-46B5-B659-33F249B18CFC}" type="presParOf" srcId="{79B79E26-6A55-4088-8E9F-90319CA8442B}" destId="{7B51FBF9-9844-4120-BB8D-88F9CA335060}" srcOrd="1" destOrd="0" presId="urn:microsoft.com/office/officeart/2005/8/layout/hProcess9"/>
    <dgm:cxn modelId="{280FFB93-7A31-4475-B949-A34D65AA6542}" type="presParOf" srcId="{7B51FBF9-9844-4120-BB8D-88F9CA335060}" destId="{E684704D-D485-451A-B741-8DE82CD05E82}" srcOrd="0" destOrd="0" presId="urn:microsoft.com/office/officeart/2005/8/layout/hProcess9"/>
    <dgm:cxn modelId="{D19534C0-AA10-44C2-82AB-9CF7512367DA}" type="presParOf" srcId="{7B51FBF9-9844-4120-BB8D-88F9CA335060}" destId="{86292193-E95B-495F-80BF-B35A4D6ACFFB}" srcOrd="1" destOrd="0" presId="urn:microsoft.com/office/officeart/2005/8/layout/hProcess9"/>
    <dgm:cxn modelId="{5ECBEB91-7C4D-414B-9A98-6FCBE9EC54A2}" type="presParOf" srcId="{7B51FBF9-9844-4120-BB8D-88F9CA335060}" destId="{B2608DF5-4FFD-47F0-8C6F-9C4D14049E2B}" srcOrd="2" destOrd="0" presId="urn:microsoft.com/office/officeart/2005/8/layout/hProcess9"/>
    <dgm:cxn modelId="{9601681B-9348-42C0-BAF2-27C79C990620}" type="presParOf" srcId="{7B51FBF9-9844-4120-BB8D-88F9CA335060}" destId="{C1E4AA15-0F9E-4B09-B5FD-CA6D5CBE7E6B}" srcOrd="3" destOrd="0" presId="urn:microsoft.com/office/officeart/2005/8/layout/hProcess9"/>
    <dgm:cxn modelId="{E7961E9B-7B63-45FC-9580-14F310299417}" type="presParOf" srcId="{7B51FBF9-9844-4120-BB8D-88F9CA335060}" destId="{6CB97A4E-3568-4738-9A81-E55E2B1FC74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244875-913C-46C2-933C-3EE4C45AD57B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C57EB76-3307-4FCE-A51B-9D0C8DF2C744}">
      <dgm:prSet phldrT="[Text]" custT="1"/>
      <dgm:spPr/>
      <dgm:t>
        <a:bodyPr/>
        <a:lstStyle/>
        <a:p>
          <a:r>
            <a:rPr lang="en-US" sz="2800" dirty="0"/>
            <a:t>Rapidly becoming an integral part of digital experiences</a:t>
          </a:r>
        </a:p>
      </dgm:t>
    </dgm:pt>
    <dgm:pt modelId="{42B9A4EC-3ED8-4846-BD65-80F3AF9879A7}" type="parTrans" cxnId="{9A54A919-D8DE-4C53-99B9-DC95AA3F6706}">
      <dgm:prSet/>
      <dgm:spPr/>
      <dgm:t>
        <a:bodyPr/>
        <a:lstStyle/>
        <a:p>
          <a:endParaRPr lang="en-US"/>
        </a:p>
      </dgm:t>
    </dgm:pt>
    <dgm:pt modelId="{CA4A81DC-962B-450B-A045-34FBDCAA40BC}" type="sibTrans" cxnId="{9A54A919-D8DE-4C53-99B9-DC95AA3F6706}">
      <dgm:prSet/>
      <dgm:spPr/>
      <dgm:t>
        <a:bodyPr/>
        <a:lstStyle/>
        <a:p>
          <a:endParaRPr lang="en-US"/>
        </a:p>
      </dgm:t>
    </dgm:pt>
    <dgm:pt modelId="{16D1131B-4869-4640-B8E0-8538BBDB3C03}">
      <dgm:prSet phldrT="[Text]" custT="1"/>
      <dgm:spPr/>
      <dgm:t>
        <a:bodyPr/>
        <a:lstStyle/>
        <a:p>
          <a:r>
            <a:rPr lang="en-US" sz="2800" dirty="0"/>
            <a:t>Essential to interact with a service or an application</a:t>
          </a:r>
        </a:p>
      </dgm:t>
    </dgm:pt>
    <dgm:pt modelId="{C1C6B332-7760-40D9-957D-CF14D1567C00}" type="parTrans" cxnId="{87D933E5-CF0D-4479-9F6E-86848553B9F4}">
      <dgm:prSet/>
      <dgm:spPr/>
      <dgm:t>
        <a:bodyPr/>
        <a:lstStyle/>
        <a:p>
          <a:endParaRPr lang="en-US"/>
        </a:p>
      </dgm:t>
    </dgm:pt>
    <dgm:pt modelId="{7C850E33-6E2E-4079-8704-0A76874729CF}" type="sibTrans" cxnId="{87D933E5-CF0D-4479-9F6E-86848553B9F4}">
      <dgm:prSet/>
      <dgm:spPr/>
      <dgm:t>
        <a:bodyPr/>
        <a:lstStyle/>
        <a:p>
          <a:endParaRPr lang="en-US"/>
        </a:p>
      </dgm:t>
    </dgm:pt>
    <dgm:pt modelId="{CA6BDF4B-59D3-4872-A2A9-13A6A1DEA0BC}" type="pres">
      <dgm:prSet presAssocID="{A1244875-913C-46C2-933C-3EE4C45AD57B}" presName="linear" presStyleCnt="0">
        <dgm:presLayoutVars>
          <dgm:dir/>
          <dgm:animLvl val="lvl"/>
          <dgm:resizeHandles val="exact"/>
        </dgm:presLayoutVars>
      </dgm:prSet>
      <dgm:spPr/>
    </dgm:pt>
    <dgm:pt modelId="{EC650D18-B80A-45B3-810B-153D4F24E8FA}" type="pres">
      <dgm:prSet presAssocID="{3C57EB76-3307-4FCE-A51B-9D0C8DF2C744}" presName="parentLin" presStyleCnt="0"/>
      <dgm:spPr/>
    </dgm:pt>
    <dgm:pt modelId="{43659EA5-6367-482E-A798-8EB4F6F567BB}" type="pres">
      <dgm:prSet presAssocID="{3C57EB76-3307-4FCE-A51B-9D0C8DF2C744}" presName="parentLeftMargin" presStyleLbl="node1" presStyleIdx="0" presStyleCnt="2"/>
      <dgm:spPr/>
    </dgm:pt>
    <dgm:pt modelId="{B415B8C4-E239-4A43-B65D-C6B18D6779B1}" type="pres">
      <dgm:prSet presAssocID="{3C57EB76-3307-4FCE-A51B-9D0C8DF2C74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3BC564A-218E-4367-A505-9AEEFD35CCD3}" type="pres">
      <dgm:prSet presAssocID="{3C57EB76-3307-4FCE-A51B-9D0C8DF2C744}" presName="negativeSpace" presStyleCnt="0"/>
      <dgm:spPr/>
    </dgm:pt>
    <dgm:pt modelId="{40190BD6-5FE7-4D2C-9EA6-E245CCDA13A1}" type="pres">
      <dgm:prSet presAssocID="{3C57EB76-3307-4FCE-A51B-9D0C8DF2C744}" presName="childText" presStyleLbl="conFgAcc1" presStyleIdx="0" presStyleCnt="2">
        <dgm:presLayoutVars>
          <dgm:bulletEnabled val="1"/>
        </dgm:presLayoutVars>
      </dgm:prSet>
      <dgm:spPr/>
    </dgm:pt>
    <dgm:pt modelId="{4F3CBF73-18A8-44F0-83D5-A9933319B8FC}" type="pres">
      <dgm:prSet presAssocID="{CA4A81DC-962B-450B-A045-34FBDCAA40BC}" presName="spaceBetweenRectangles" presStyleCnt="0"/>
      <dgm:spPr/>
    </dgm:pt>
    <dgm:pt modelId="{3B8BF471-ADAB-4CB1-9E5E-1F4D7A3B59BD}" type="pres">
      <dgm:prSet presAssocID="{16D1131B-4869-4640-B8E0-8538BBDB3C03}" presName="parentLin" presStyleCnt="0"/>
      <dgm:spPr/>
    </dgm:pt>
    <dgm:pt modelId="{01AD3875-ADEC-41CB-932F-D7DC4E3930A0}" type="pres">
      <dgm:prSet presAssocID="{16D1131B-4869-4640-B8E0-8538BBDB3C03}" presName="parentLeftMargin" presStyleLbl="node1" presStyleIdx="0" presStyleCnt="2"/>
      <dgm:spPr/>
    </dgm:pt>
    <dgm:pt modelId="{5D7FC174-8D72-4BAB-B220-33ED6DC6FEAD}" type="pres">
      <dgm:prSet presAssocID="{16D1131B-4869-4640-B8E0-8538BBDB3C0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D76E71A-8871-4791-94B2-C5AF6448F614}" type="pres">
      <dgm:prSet presAssocID="{16D1131B-4869-4640-B8E0-8538BBDB3C03}" presName="negativeSpace" presStyleCnt="0"/>
      <dgm:spPr/>
    </dgm:pt>
    <dgm:pt modelId="{C52F2FBB-C876-47B8-A992-68A5ADFC95DF}" type="pres">
      <dgm:prSet presAssocID="{16D1131B-4869-4640-B8E0-8538BBDB3C0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A54A919-D8DE-4C53-99B9-DC95AA3F6706}" srcId="{A1244875-913C-46C2-933C-3EE4C45AD57B}" destId="{3C57EB76-3307-4FCE-A51B-9D0C8DF2C744}" srcOrd="0" destOrd="0" parTransId="{42B9A4EC-3ED8-4846-BD65-80F3AF9879A7}" sibTransId="{CA4A81DC-962B-450B-A045-34FBDCAA40BC}"/>
    <dgm:cxn modelId="{1C9D4F3B-793C-4E83-B7F5-EC94B83FAE88}" type="presOf" srcId="{3C57EB76-3307-4FCE-A51B-9D0C8DF2C744}" destId="{B415B8C4-E239-4A43-B65D-C6B18D6779B1}" srcOrd="1" destOrd="0" presId="urn:microsoft.com/office/officeart/2005/8/layout/list1"/>
    <dgm:cxn modelId="{113B666B-BCE5-470D-841E-6E9CEB6337C6}" type="presOf" srcId="{3C57EB76-3307-4FCE-A51B-9D0C8DF2C744}" destId="{43659EA5-6367-482E-A798-8EB4F6F567BB}" srcOrd="0" destOrd="0" presId="urn:microsoft.com/office/officeart/2005/8/layout/list1"/>
    <dgm:cxn modelId="{C70ECFA4-1AAD-4BC4-BF72-B63EA33340C3}" type="presOf" srcId="{16D1131B-4869-4640-B8E0-8538BBDB3C03}" destId="{01AD3875-ADEC-41CB-932F-D7DC4E3930A0}" srcOrd="0" destOrd="0" presId="urn:microsoft.com/office/officeart/2005/8/layout/list1"/>
    <dgm:cxn modelId="{9CC6D8AD-497E-4C0A-8D71-C86CE1BF7FD1}" type="presOf" srcId="{16D1131B-4869-4640-B8E0-8538BBDB3C03}" destId="{5D7FC174-8D72-4BAB-B220-33ED6DC6FEAD}" srcOrd="1" destOrd="0" presId="urn:microsoft.com/office/officeart/2005/8/layout/list1"/>
    <dgm:cxn modelId="{84863DD9-3FA6-41B1-83FD-3C86B5071DCF}" type="presOf" srcId="{A1244875-913C-46C2-933C-3EE4C45AD57B}" destId="{CA6BDF4B-59D3-4872-A2A9-13A6A1DEA0BC}" srcOrd="0" destOrd="0" presId="urn:microsoft.com/office/officeart/2005/8/layout/list1"/>
    <dgm:cxn modelId="{87D933E5-CF0D-4479-9F6E-86848553B9F4}" srcId="{A1244875-913C-46C2-933C-3EE4C45AD57B}" destId="{16D1131B-4869-4640-B8E0-8538BBDB3C03}" srcOrd="1" destOrd="0" parTransId="{C1C6B332-7760-40D9-957D-CF14D1567C00}" sibTransId="{7C850E33-6E2E-4079-8704-0A76874729CF}"/>
    <dgm:cxn modelId="{87C6078A-B26C-4C87-94B1-E69AADBF3649}" type="presParOf" srcId="{CA6BDF4B-59D3-4872-A2A9-13A6A1DEA0BC}" destId="{EC650D18-B80A-45B3-810B-153D4F24E8FA}" srcOrd="0" destOrd="0" presId="urn:microsoft.com/office/officeart/2005/8/layout/list1"/>
    <dgm:cxn modelId="{DF7B7CF7-D14B-46E5-A399-07621257BDD3}" type="presParOf" srcId="{EC650D18-B80A-45B3-810B-153D4F24E8FA}" destId="{43659EA5-6367-482E-A798-8EB4F6F567BB}" srcOrd="0" destOrd="0" presId="urn:microsoft.com/office/officeart/2005/8/layout/list1"/>
    <dgm:cxn modelId="{B1A489FA-4D13-4A46-B3C8-97517CC84771}" type="presParOf" srcId="{EC650D18-B80A-45B3-810B-153D4F24E8FA}" destId="{B415B8C4-E239-4A43-B65D-C6B18D6779B1}" srcOrd="1" destOrd="0" presId="urn:microsoft.com/office/officeart/2005/8/layout/list1"/>
    <dgm:cxn modelId="{196B9A35-BA8D-4559-828B-DFD8133C03FA}" type="presParOf" srcId="{CA6BDF4B-59D3-4872-A2A9-13A6A1DEA0BC}" destId="{B3BC564A-218E-4367-A505-9AEEFD35CCD3}" srcOrd="1" destOrd="0" presId="urn:microsoft.com/office/officeart/2005/8/layout/list1"/>
    <dgm:cxn modelId="{1AC69D66-2ACA-4538-8759-37FFA9122730}" type="presParOf" srcId="{CA6BDF4B-59D3-4872-A2A9-13A6A1DEA0BC}" destId="{40190BD6-5FE7-4D2C-9EA6-E245CCDA13A1}" srcOrd="2" destOrd="0" presId="urn:microsoft.com/office/officeart/2005/8/layout/list1"/>
    <dgm:cxn modelId="{05C8FDB5-9AFE-4300-AFF4-6F375F8B9C12}" type="presParOf" srcId="{CA6BDF4B-59D3-4872-A2A9-13A6A1DEA0BC}" destId="{4F3CBF73-18A8-44F0-83D5-A9933319B8FC}" srcOrd="3" destOrd="0" presId="urn:microsoft.com/office/officeart/2005/8/layout/list1"/>
    <dgm:cxn modelId="{3D052219-DCAD-497A-8552-EDD67956D499}" type="presParOf" srcId="{CA6BDF4B-59D3-4872-A2A9-13A6A1DEA0BC}" destId="{3B8BF471-ADAB-4CB1-9E5E-1F4D7A3B59BD}" srcOrd="4" destOrd="0" presId="urn:microsoft.com/office/officeart/2005/8/layout/list1"/>
    <dgm:cxn modelId="{40757EDB-BD6C-42B2-8257-E552C8EA8683}" type="presParOf" srcId="{3B8BF471-ADAB-4CB1-9E5E-1F4D7A3B59BD}" destId="{01AD3875-ADEC-41CB-932F-D7DC4E3930A0}" srcOrd="0" destOrd="0" presId="urn:microsoft.com/office/officeart/2005/8/layout/list1"/>
    <dgm:cxn modelId="{8BD6F75C-8733-4D97-BC24-0DC40D258C01}" type="presParOf" srcId="{3B8BF471-ADAB-4CB1-9E5E-1F4D7A3B59BD}" destId="{5D7FC174-8D72-4BAB-B220-33ED6DC6FEAD}" srcOrd="1" destOrd="0" presId="urn:microsoft.com/office/officeart/2005/8/layout/list1"/>
    <dgm:cxn modelId="{B1A966F8-0E5B-4CBB-AE11-E8FDBAA45BDE}" type="presParOf" srcId="{CA6BDF4B-59D3-4872-A2A9-13A6A1DEA0BC}" destId="{ED76E71A-8871-4791-94B2-C5AF6448F614}" srcOrd="5" destOrd="0" presId="urn:microsoft.com/office/officeart/2005/8/layout/list1"/>
    <dgm:cxn modelId="{D4FA00BA-8F14-4906-8DB7-72060E5678BF}" type="presParOf" srcId="{CA6BDF4B-59D3-4872-A2A9-13A6A1DEA0BC}" destId="{C52F2FBB-C876-47B8-A992-68A5ADFC95D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178BA1-BA27-464B-A74C-1ED92A908DCC}" type="doc">
      <dgm:prSet loTypeId="urn:microsoft.com/office/officeart/2005/8/layout/gear1" loCatId="cycle" qsTypeId="urn:microsoft.com/office/officeart/2005/8/quickstyle/simple1" qsCatId="simple" csTypeId="urn:microsoft.com/office/officeart/2005/8/colors/colorful4" csCatId="colorful" phldr="1"/>
      <dgm:spPr/>
    </dgm:pt>
    <dgm:pt modelId="{24DFE8E5-C892-46EB-A58D-DAF4F5BD32A8}">
      <dgm:prSet phldrT="[Text]"/>
      <dgm:spPr/>
      <dgm:t>
        <a:bodyPr/>
        <a:lstStyle/>
        <a:p>
          <a:r>
            <a:rPr lang="en-US" dirty="0"/>
            <a:t>Application</a:t>
          </a:r>
        </a:p>
      </dgm:t>
    </dgm:pt>
    <dgm:pt modelId="{677D7049-7173-407E-9A47-FAD7E198CF38}" type="parTrans" cxnId="{6BE9E15B-5E41-4D22-975D-590532AE9D6F}">
      <dgm:prSet/>
      <dgm:spPr/>
      <dgm:t>
        <a:bodyPr/>
        <a:lstStyle/>
        <a:p>
          <a:endParaRPr lang="en-US"/>
        </a:p>
      </dgm:t>
    </dgm:pt>
    <dgm:pt modelId="{CBC6DA89-2B97-4A0F-9AD3-C0F33A8D8640}" type="sibTrans" cxnId="{6BE9E15B-5E41-4D22-975D-590532AE9D6F}">
      <dgm:prSet/>
      <dgm:spPr/>
      <dgm:t>
        <a:bodyPr/>
        <a:lstStyle/>
        <a:p>
          <a:endParaRPr lang="en-US"/>
        </a:p>
      </dgm:t>
    </dgm:pt>
    <dgm:pt modelId="{F56DE115-1F29-43D5-B5BB-EC78342FFA21}">
      <dgm:prSet phldrT="[Text]"/>
      <dgm:spPr/>
      <dgm:t>
        <a:bodyPr/>
        <a:lstStyle/>
        <a:p>
          <a:r>
            <a:rPr lang="en-US" dirty="0"/>
            <a:t>Conversational interface</a:t>
          </a:r>
        </a:p>
      </dgm:t>
    </dgm:pt>
    <dgm:pt modelId="{4279EDCB-2238-4B34-AE86-DF217AB7A1E4}" type="parTrans" cxnId="{EC93A677-E625-4BF0-A805-3C480DB59FDB}">
      <dgm:prSet/>
      <dgm:spPr/>
      <dgm:t>
        <a:bodyPr/>
        <a:lstStyle/>
        <a:p>
          <a:endParaRPr lang="en-US"/>
        </a:p>
      </dgm:t>
    </dgm:pt>
    <dgm:pt modelId="{803FE350-D08F-4A22-8842-D542FF768BF8}" type="sibTrans" cxnId="{EC93A677-E625-4BF0-A805-3C480DB59FDB}">
      <dgm:prSet/>
      <dgm:spPr/>
      <dgm:t>
        <a:bodyPr/>
        <a:lstStyle/>
        <a:p>
          <a:endParaRPr lang="en-US"/>
        </a:p>
      </dgm:t>
    </dgm:pt>
    <dgm:pt modelId="{B9796DD6-ADCB-4980-8EC7-A0178DFE442B}">
      <dgm:prSet phldrT="[Text]"/>
      <dgm:spPr/>
      <dgm:t>
        <a:bodyPr/>
        <a:lstStyle/>
        <a:p>
          <a:r>
            <a:rPr lang="en-US" dirty="0"/>
            <a:t>Contextual communication</a:t>
          </a:r>
        </a:p>
      </dgm:t>
    </dgm:pt>
    <dgm:pt modelId="{9EB6875E-80B3-4032-BE18-2A0757152BDB}" type="parTrans" cxnId="{1C51252D-BEDB-432E-98FD-1FB5A0C6C74E}">
      <dgm:prSet/>
      <dgm:spPr/>
      <dgm:t>
        <a:bodyPr/>
        <a:lstStyle/>
        <a:p>
          <a:endParaRPr lang="en-US"/>
        </a:p>
      </dgm:t>
    </dgm:pt>
    <dgm:pt modelId="{5B834683-ED09-4898-AA58-97D727A2E7A6}" type="sibTrans" cxnId="{1C51252D-BEDB-432E-98FD-1FB5A0C6C74E}">
      <dgm:prSet/>
      <dgm:spPr/>
      <dgm:t>
        <a:bodyPr/>
        <a:lstStyle/>
        <a:p>
          <a:endParaRPr lang="en-US"/>
        </a:p>
      </dgm:t>
    </dgm:pt>
    <dgm:pt modelId="{B39C7273-FE28-4AFB-83C4-F3E34D42F0F0}" type="pres">
      <dgm:prSet presAssocID="{10178BA1-BA27-464B-A74C-1ED92A908DC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02F0645-5859-4A10-B33E-2AA2DCBA3243}" type="pres">
      <dgm:prSet presAssocID="{24DFE8E5-C892-46EB-A58D-DAF4F5BD32A8}" presName="gear1" presStyleLbl="node1" presStyleIdx="0" presStyleCnt="3">
        <dgm:presLayoutVars>
          <dgm:chMax val="1"/>
          <dgm:bulletEnabled val="1"/>
        </dgm:presLayoutVars>
      </dgm:prSet>
      <dgm:spPr/>
    </dgm:pt>
    <dgm:pt modelId="{D88E904C-FF58-49AD-A1C2-B7A21211EF11}" type="pres">
      <dgm:prSet presAssocID="{24DFE8E5-C892-46EB-A58D-DAF4F5BD32A8}" presName="gear1srcNode" presStyleLbl="node1" presStyleIdx="0" presStyleCnt="3"/>
      <dgm:spPr/>
    </dgm:pt>
    <dgm:pt modelId="{2DD879F5-19CC-4673-AC00-3D695EA9A36E}" type="pres">
      <dgm:prSet presAssocID="{24DFE8E5-C892-46EB-A58D-DAF4F5BD32A8}" presName="gear1dstNode" presStyleLbl="node1" presStyleIdx="0" presStyleCnt="3"/>
      <dgm:spPr/>
    </dgm:pt>
    <dgm:pt modelId="{B98DEE95-FEF5-4F13-8913-8F934DBDC009}" type="pres">
      <dgm:prSet presAssocID="{F56DE115-1F29-43D5-B5BB-EC78342FFA21}" presName="gear2" presStyleLbl="node1" presStyleIdx="1" presStyleCnt="3">
        <dgm:presLayoutVars>
          <dgm:chMax val="1"/>
          <dgm:bulletEnabled val="1"/>
        </dgm:presLayoutVars>
      </dgm:prSet>
      <dgm:spPr/>
    </dgm:pt>
    <dgm:pt modelId="{33AB479D-5560-4081-A3F3-8852DC777517}" type="pres">
      <dgm:prSet presAssocID="{F56DE115-1F29-43D5-B5BB-EC78342FFA21}" presName="gear2srcNode" presStyleLbl="node1" presStyleIdx="1" presStyleCnt="3"/>
      <dgm:spPr/>
    </dgm:pt>
    <dgm:pt modelId="{B63550B4-5CE2-4F7A-BB22-6972202AF526}" type="pres">
      <dgm:prSet presAssocID="{F56DE115-1F29-43D5-B5BB-EC78342FFA21}" presName="gear2dstNode" presStyleLbl="node1" presStyleIdx="1" presStyleCnt="3"/>
      <dgm:spPr/>
    </dgm:pt>
    <dgm:pt modelId="{17020407-C11C-49A8-9673-DD54E9DC13AB}" type="pres">
      <dgm:prSet presAssocID="{B9796DD6-ADCB-4980-8EC7-A0178DFE442B}" presName="gear3" presStyleLbl="node1" presStyleIdx="2" presStyleCnt="3"/>
      <dgm:spPr/>
    </dgm:pt>
    <dgm:pt modelId="{295AECE3-1FC7-43C1-B7BE-41945F7641FD}" type="pres">
      <dgm:prSet presAssocID="{B9796DD6-ADCB-4980-8EC7-A0178DFE442B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F0651BF6-26F3-47A2-B089-462E7DADF297}" type="pres">
      <dgm:prSet presAssocID="{B9796DD6-ADCB-4980-8EC7-A0178DFE442B}" presName="gear3srcNode" presStyleLbl="node1" presStyleIdx="2" presStyleCnt="3"/>
      <dgm:spPr/>
    </dgm:pt>
    <dgm:pt modelId="{8EFF0FF8-2685-4FF8-9116-0490A266A715}" type="pres">
      <dgm:prSet presAssocID="{B9796DD6-ADCB-4980-8EC7-A0178DFE442B}" presName="gear3dstNode" presStyleLbl="node1" presStyleIdx="2" presStyleCnt="3"/>
      <dgm:spPr/>
    </dgm:pt>
    <dgm:pt modelId="{89BBE1B2-7FD5-49E3-8360-E9C1A3DDE29E}" type="pres">
      <dgm:prSet presAssocID="{CBC6DA89-2B97-4A0F-9AD3-C0F33A8D8640}" presName="connector1" presStyleLbl="sibTrans2D1" presStyleIdx="0" presStyleCnt="3"/>
      <dgm:spPr/>
    </dgm:pt>
    <dgm:pt modelId="{F6BF03D9-B246-4CEF-BE9C-4165583DE0EB}" type="pres">
      <dgm:prSet presAssocID="{803FE350-D08F-4A22-8842-D542FF768BF8}" presName="connector2" presStyleLbl="sibTrans2D1" presStyleIdx="1" presStyleCnt="3"/>
      <dgm:spPr/>
    </dgm:pt>
    <dgm:pt modelId="{FD5190CF-6C19-41D6-A153-93B0A83D162A}" type="pres">
      <dgm:prSet presAssocID="{5B834683-ED09-4898-AA58-97D727A2E7A6}" presName="connector3" presStyleLbl="sibTrans2D1" presStyleIdx="2" presStyleCnt="3"/>
      <dgm:spPr/>
    </dgm:pt>
  </dgm:ptLst>
  <dgm:cxnLst>
    <dgm:cxn modelId="{8BF8A200-9FAB-4182-8569-ECC04F2B5E59}" type="presOf" srcId="{B9796DD6-ADCB-4980-8EC7-A0178DFE442B}" destId="{F0651BF6-26F3-47A2-B089-462E7DADF297}" srcOrd="2" destOrd="0" presId="urn:microsoft.com/office/officeart/2005/8/layout/gear1"/>
    <dgm:cxn modelId="{5A915913-9528-4151-9067-430255317CFB}" type="presOf" srcId="{B9796DD6-ADCB-4980-8EC7-A0178DFE442B}" destId="{8EFF0FF8-2685-4FF8-9116-0490A266A715}" srcOrd="3" destOrd="0" presId="urn:microsoft.com/office/officeart/2005/8/layout/gear1"/>
    <dgm:cxn modelId="{1C51252D-BEDB-432E-98FD-1FB5A0C6C74E}" srcId="{10178BA1-BA27-464B-A74C-1ED92A908DCC}" destId="{B9796DD6-ADCB-4980-8EC7-A0178DFE442B}" srcOrd="2" destOrd="0" parTransId="{9EB6875E-80B3-4032-BE18-2A0757152BDB}" sibTransId="{5B834683-ED09-4898-AA58-97D727A2E7A6}"/>
    <dgm:cxn modelId="{A2CBCF34-93CB-434B-8EC4-8FA0AA4E8F94}" type="presOf" srcId="{24DFE8E5-C892-46EB-A58D-DAF4F5BD32A8}" destId="{2DD879F5-19CC-4673-AC00-3D695EA9A36E}" srcOrd="2" destOrd="0" presId="urn:microsoft.com/office/officeart/2005/8/layout/gear1"/>
    <dgm:cxn modelId="{6BE9E15B-5E41-4D22-975D-590532AE9D6F}" srcId="{10178BA1-BA27-464B-A74C-1ED92A908DCC}" destId="{24DFE8E5-C892-46EB-A58D-DAF4F5BD32A8}" srcOrd="0" destOrd="0" parTransId="{677D7049-7173-407E-9A47-FAD7E198CF38}" sibTransId="{CBC6DA89-2B97-4A0F-9AD3-C0F33A8D8640}"/>
    <dgm:cxn modelId="{D96E7049-9A7F-44B3-B88E-86980566D23E}" type="presOf" srcId="{10178BA1-BA27-464B-A74C-1ED92A908DCC}" destId="{B39C7273-FE28-4AFB-83C4-F3E34D42F0F0}" srcOrd="0" destOrd="0" presId="urn:microsoft.com/office/officeart/2005/8/layout/gear1"/>
    <dgm:cxn modelId="{5A5DDD52-C6E7-4BAE-BC21-488EAD1FB63A}" type="presOf" srcId="{B9796DD6-ADCB-4980-8EC7-A0178DFE442B}" destId="{17020407-C11C-49A8-9673-DD54E9DC13AB}" srcOrd="0" destOrd="0" presId="urn:microsoft.com/office/officeart/2005/8/layout/gear1"/>
    <dgm:cxn modelId="{463E8E54-DCBA-4982-8F40-BB6DE54B6B43}" type="presOf" srcId="{F56DE115-1F29-43D5-B5BB-EC78342FFA21}" destId="{33AB479D-5560-4081-A3F3-8852DC777517}" srcOrd="1" destOrd="0" presId="urn:microsoft.com/office/officeart/2005/8/layout/gear1"/>
    <dgm:cxn modelId="{3628BC74-7869-4B95-9EB3-43E2C1E702E3}" type="presOf" srcId="{803FE350-D08F-4A22-8842-D542FF768BF8}" destId="{F6BF03D9-B246-4CEF-BE9C-4165583DE0EB}" srcOrd="0" destOrd="0" presId="urn:microsoft.com/office/officeart/2005/8/layout/gear1"/>
    <dgm:cxn modelId="{EC93A677-E625-4BF0-A805-3C480DB59FDB}" srcId="{10178BA1-BA27-464B-A74C-1ED92A908DCC}" destId="{F56DE115-1F29-43D5-B5BB-EC78342FFA21}" srcOrd="1" destOrd="0" parTransId="{4279EDCB-2238-4B34-AE86-DF217AB7A1E4}" sibTransId="{803FE350-D08F-4A22-8842-D542FF768BF8}"/>
    <dgm:cxn modelId="{1666269E-9F25-4469-9F26-986D194D9692}" type="presOf" srcId="{F56DE115-1F29-43D5-B5BB-EC78342FFA21}" destId="{B98DEE95-FEF5-4F13-8913-8F934DBDC009}" srcOrd="0" destOrd="0" presId="urn:microsoft.com/office/officeart/2005/8/layout/gear1"/>
    <dgm:cxn modelId="{A92D1F9F-90C7-4E91-8E51-9C64CE006CE9}" type="presOf" srcId="{F56DE115-1F29-43D5-B5BB-EC78342FFA21}" destId="{B63550B4-5CE2-4F7A-BB22-6972202AF526}" srcOrd="2" destOrd="0" presId="urn:microsoft.com/office/officeart/2005/8/layout/gear1"/>
    <dgm:cxn modelId="{71E81ED4-58B6-4790-AFB8-B98D30CD96BC}" type="presOf" srcId="{24DFE8E5-C892-46EB-A58D-DAF4F5BD32A8}" destId="{602F0645-5859-4A10-B33E-2AA2DCBA3243}" srcOrd="0" destOrd="0" presId="urn:microsoft.com/office/officeart/2005/8/layout/gear1"/>
    <dgm:cxn modelId="{670FC1D9-47CE-4270-9B2C-632712A6B30A}" type="presOf" srcId="{5B834683-ED09-4898-AA58-97D727A2E7A6}" destId="{FD5190CF-6C19-41D6-A153-93B0A83D162A}" srcOrd="0" destOrd="0" presId="urn:microsoft.com/office/officeart/2005/8/layout/gear1"/>
    <dgm:cxn modelId="{A9FA33E4-FC52-4F5B-AA10-F0B0336C4C7F}" type="presOf" srcId="{B9796DD6-ADCB-4980-8EC7-A0178DFE442B}" destId="{295AECE3-1FC7-43C1-B7BE-41945F7641FD}" srcOrd="1" destOrd="0" presId="urn:microsoft.com/office/officeart/2005/8/layout/gear1"/>
    <dgm:cxn modelId="{D10117FA-0385-46C0-BEFE-D05EA0CFFFED}" type="presOf" srcId="{CBC6DA89-2B97-4A0F-9AD3-C0F33A8D8640}" destId="{89BBE1B2-7FD5-49E3-8360-E9C1A3DDE29E}" srcOrd="0" destOrd="0" presId="urn:microsoft.com/office/officeart/2005/8/layout/gear1"/>
    <dgm:cxn modelId="{0A2A86FE-34F8-4BB2-9D2B-C632F7B99F70}" type="presOf" srcId="{24DFE8E5-C892-46EB-A58D-DAF4F5BD32A8}" destId="{D88E904C-FF58-49AD-A1C2-B7A21211EF11}" srcOrd="1" destOrd="0" presId="urn:microsoft.com/office/officeart/2005/8/layout/gear1"/>
    <dgm:cxn modelId="{465D2F6D-19B6-47AE-AEC6-F305D7A0C6B2}" type="presParOf" srcId="{B39C7273-FE28-4AFB-83C4-F3E34D42F0F0}" destId="{602F0645-5859-4A10-B33E-2AA2DCBA3243}" srcOrd="0" destOrd="0" presId="urn:microsoft.com/office/officeart/2005/8/layout/gear1"/>
    <dgm:cxn modelId="{22B707E8-C2EC-488C-A7B4-C209443C2504}" type="presParOf" srcId="{B39C7273-FE28-4AFB-83C4-F3E34D42F0F0}" destId="{D88E904C-FF58-49AD-A1C2-B7A21211EF11}" srcOrd="1" destOrd="0" presId="urn:microsoft.com/office/officeart/2005/8/layout/gear1"/>
    <dgm:cxn modelId="{C6F11820-43C3-4F53-9D99-0D1C43F04C7F}" type="presParOf" srcId="{B39C7273-FE28-4AFB-83C4-F3E34D42F0F0}" destId="{2DD879F5-19CC-4673-AC00-3D695EA9A36E}" srcOrd="2" destOrd="0" presId="urn:microsoft.com/office/officeart/2005/8/layout/gear1"/>
    <dgm:cxn modelId="{101ACA62-6E7A-42D8-96A4-21933399F8DD}" type="presParOf" srcId="{B39C7273-FE28-4AFB-83C4-F3E34D42F0F0}" destId="{B98DEE95-FEF5-4F13-8913-8F934DBDC009}" srcOrd="3" destOrd="0" presId="urn:microsoft.com/office/officeart/2005/8/layout/gear1"/>
    <dgm:cxn modelId="{5F7EA50C-645F-4A43-919D-2E6E339BB22F}" type="presParOf" srcId="{B39C7273-FE28-4AFB-83C4-F3E34D42F0F0}" destId="{33AB479D-5560-4081-A3F3-8852DC777517}" srcOrd="4" destOrd="0" presId="urn:microsoft.com/office/officeart/2005/8/layout/gear1"/>
    <dgm:cxn modelId="{57586605-1025-471B-8423-D8FD721D59FE}" type="presParOf" srcId="{B39C7273-FE28-4AFB-83C4-F3E34D42F0F0}" destId="{B63550B4-5CE2-4F7A-BB22-6972202AF526}" srcOrd="5" destOrd="0" presId="urn:microsoft.com/office/officeart/2005/8/layout/gear1"/>
    <dgm:cxn modelId="{A7CE35C4-DC66-4630-85F5-FB76B614BEEF}" type="presParOf" srcId="{B39C7273-FE28-4AFB-83C4-F3E34D42F0F0}" destId="{17020407-C11C-49A8-9673-DD54E9DC13AB}" srcOrd="6" destOrd="0" presId="urn:microsoft.com/office/officeart/2005/8/layout/gear1"/>
    <dgm:cxn modelId="{07AB62FE-3149-45CF-93B6-72ADDC93E91E}" type="presParOf" srcId="{B39C7273-FE28-4AFB-83C4-F3E34D42F0F0}" destId="{295AECE3-1FC7-43C1-B7BE-41945F7641FD}" srcOrd="7" destOrd="0" presId="urn:microsoft.com/office/officeart/2005/8/layout/gear1"/>
    <dgm:cxn modelId="{80749699-A755-47CC-8966-58A3EB4CF7F9}" type="presParOf" srcId="{B39C7273-FE28-4AFB-83C4-F3E34D42F0F0}" destId="{F0651BF6-26F3-47A2-B089-462E7DADF297}" srcOrd="8" destOrd="0" presId="urn:microsoft.com/office/officeart/2005/8/layout/gear1"/>
    <dgm:cxn modelId="{BEDDC567-39F5-4408-8725-2223F2167E27}" type="presParOf" srcId="{B39C7273-FE28-4AFB-83C4-F3E34D42F0F0}" destId="{8EFF0FF8-2685-4FF8-9116-0490A266A715}" srcOrd="9" destOrd="0" presId="urn:microsoft.com/office/officeart/2005/8/layout/gear1"/>
    <dgm:cxn modelId="{95E1EC15-7A18-4BB7-B4A3-8BDF92957C8E}" type="presParOf" srcId="{B39C7273-FE28-4AFB-83C4-F3E34D42F0F0}" destId="{89BBE1B2-7FD5-49E3-8360-E9C1A3DDE29E}" srcOrd="10" destOrd="0" presId="urn:microsoft.com/office/officeart/2005/8/layout/gear1"/>
    <dgm:cxn modelId="{7FE0C4BE-22D1-44ED-833D-029103A3F81A}" type="presParOf" srcId="{B39C7273-FE28-4AFB-83C4-F3E34D42F0F0}" destId="{F6BF03D9-B246-4CEF-BE9C-4165583DE0EB}" srcOrd="11" destOrd="0" presId="urn:microsoft.com/office/officeart/2005/8/layout/gear1"/>
    <dgm:cxn modelId="{A8BBB847-50DE-4824-95B7-6524CC179C6A}" type="presParOf" srcId="{B39C7273-FE28-4AFB-83C4-F3E34D42F0F0}" destId="{FD5190CF-6C19-41D6-A153-93B0A83D162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A96482-7A74-44A2-AD59-CBE6DF50951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8D9463B-6037-421E-ADE0-39BC3C584EA5}">
      <dgm:prSet phldrT="[Text]" custT="1"/>
      <dgm:spPr/>
      <dgm:t>
        <a:bodyPr/>
        <a:lstStyle/>
        <a:p>
          <a:r>
            <a:rPr lang="en-US" sz="2000" dirty="0"/>
            <a:t>Channel: the connection between the bot framework and communication apps such as slack, Messenger etc.</a:t>
          </a:r>
        </a:p>
      </dgm:t>
    </dgm:pt>
    <dgm:pt modelId="{5DC21D80-E678-4646-8058-34224CAE7C1B}" type="parTrans" cxnId="{1F190CD4-AEC1-4196-84D4-8543ED4E1108}">
      <dgm:prSet/>
      <dgm:spPr/>
      <dgm:t>
        <a:bodyPr/>
        <a:lstStyle/>
        <a:p>
          <a:endParaRPr lang="en-US"/>
        </a:p>
      </dgm:t>
    </dgm:pt>
    <dgm:pt modelId="{896EB584-1ABD-4124-916E-2E270E55B83B}" type="sibTrans" cxnId="{1F190CD4-AEC1-4196-84D4-8543ED4E1108}">
      <dgm:prSet/>
      <dgm:spPr/>
      <dgm:t>
        <a:bodyPr/>
        <a:lstStyle/>
        <a:p>
          <a:endParaRPr lang="en-US"/>
        </a:p>
      </dgm:t>
    </dgm:pt>
    <dgm:pt modelId="{8B38E2EA-634F-4432-8D23-BCF9364795EE}">
      <dgm:prSet phldrT="[Text]" custT="1"/>
      <dgm:spPr/>
      <dgm:t>
        <a:bodyPr/>
        <a:lstStyle/>
        <a:p>
          <a:r>
            <a:rPr lang="en-US" sz="2000" dirty="0"/>
            <a:t>Bot connector: the service that connects the bot to one or more channels</a:t>
          </a:r>
        </a:p>
      </dgm:t>
    </dgm:pt>
    <dgm:pt modelId="{3657593B-10BE-4E91-AF32-CFE0A59D754C}" type="parTrans" cxnId="{E61CA606-5507-4D50-95E1-85678EF6E8D6}">
      <dgm:prSet/>
      <dgm:spPr/>
      <dgm:t>
        <a:bodyPr/>
        <a:lstStyle/>
        <a:p>
          <a:endParaRPr lang="en-US"/>
        </a:p>
      </dgm:t>
    </dgm:pt>
    <dgm:pt modelId="{DCADDE55-D00D-4E58-AD1A-C9FE3F32ACB7}" type="sibTrans" cxnId="{E61CA606-5507-4D50-95E1-85678EF6E8D6}">
      <dgm:prSet/>
      <dgm:spPr/>
      <dgm:t>
        <a:bodyPr/>
        <a:lstStyle/>
        <a:p>
          <a:endParaRPr lang="en-US"/>
        </a:p>
      </dgm:t>
    </dgm:pt>
    <dgm:pt modelId="{3493A2A1-F8BC-46D2-B544-5AE8845276FD}">
      <dgm:prSet phldrT="[Text]" custT="1"/>
      <dgm:spPr/>
      <dgm:t>
        <a:bodyPr/>
        <a:lstStyle/>
        <a:p>
          <a:r>
            <a:rPr lang="en-US" sz="2000" dirty="0"/>
            <a:t>Activity: Any communication going back and forth between the bot and the channel</a:t>
          </a:r>
        </a:p>
      </dgm:t>
    </dgm:pt>
    <dgm:pt modelId="{D27F135D-1B83-48F8-88FA-B05BA9EE34C7}" type="parTrans" cxnId="{A4CE61D8-C320-464D-95E8-825E3EAB8EB3}">
      <dgm:prSet/>
      <dgm:spPr/>
      <dgm:t>
        <a:bodyPr/>
        <a:lstStyle/>
        <a:p>
          <a:endParaRPr lang="en-US"/>
        </a:p>
      </dgm:t>
    </dgm:pt>
    <dgm:pt modelId="{471E8855-1EC0-4178-9B89-E6BB739EE620}" type="sibTrans" cxnId="{A4CE61D8-C320-464D-95E8-825E3EAB8EB3}">
      <dgm:prSet/>
      <dgm:spPr/>
      <dgm:t>
        <a:bodyPr/>
        <a:lstStyle/>
        <a:p>
          <a:endParaRPr lang="en-US"/>
        </a:p>
      </dgm:t>
    </dgm:pt>
    <dgm:pt modelId="{E9BFA8CD-364B-4EA3-925D-1949F87103DF}">
      <dgm:prSet custT="1"/>
      <dgm:spPr/>
      <dgm:t>
        <a:bodyPr/>
        <a:lstStyle/>
        <a:p>
          <a:r>
            <a:rPr lang="en-US" sz="2000" dirty="0"/>
            <a:t>Message: a type of activity, it could be a text  or image </a:t>
          </a:r>
          <a:r>
            <a:rPr lang="en-US" sz="2000" dirty="0" err="1"/>
            <a:t>etc</a:t>
          </a:r>
          <a:endParaRPr lang="en-US" sz="2000" dirty="0"/>
        </a:p>
      </dgm:t>
    </dgm:pt>
    <dgm:pt modelId="{CD0679C8-0F49-40DE-A405-05D2501FF4E3}" type="parTrans" cxnId="{8DF8763E-3858-46B3-9082-44BF5E511043}">
      <dgm:prSet/>
      <dgm:spPr/>
      <dgm:t>
        <a:bodyPr/>
        <a:lstStyle/>
        <a:p>
          <a:endParaRPr lang="en-US"/>
        </a:p>
      </dgm:t>
    </dgm:pt>
    <dgm:pt modelId="{DD41226D-707C-4899-B8DD-5EF0A042338F}" type="sibTrans" cxnId="{8DF8763E-3858-46B3-9082-44BF5E511043}">
      <dgm:prSet/>
      <dgm:spPr/>
      <dgm:t>
        <a:bodyPr/>
        <a:lstStyle/>
        <a:p>
          <a:endParaRPr lang="en-US"/>
        </a:p>
      </dgm:t>
    </dgm:pt>
    <dgm:pt modelId="{A409F55C-AF4E-423D-80DC-6B0047AB4F74}">
      <dgm:prSet custT="1"/>
      <dgm:spPr/>
      <dgm:t>
        <a:bodyPr/>
        <a:lstStyle/>
        <a:p>
          <a:r>
            <a:rPr lang="en-US" sz="2000" dirty="0"/>
            <a:t>Dialog: </a:t>
          </a:r>
          <a:r>
            <a:rPr lang="en-GB" sz="2000" b="0" i="0" dirty="0"/>
            <a:t>helps organize the logic in your bot and manages conversation flow.</a:t>
          </a:r>
          <a:endParaRPr lang="en-US" sz="2000" dirty="0"/>
        </a:p>
      </dgm:t>
    </dgm:pt>
    <dgm:pt modelId="{485E52BA-A284-4B3D-90EB-CA7E46DF2942}" type="parTrans" cxnId="{E3DA8DA4-B4C4-4028-9451-4ECF47597D8F}">
      <dgm:prSet/>
      <dgm:spPr/>
      <dgm:t>
        <a:bodyPr/>
        <a:lstStyle/>
        <a:p>
          <a:endParaRPr lang="en-US"/>
        </a:p>
      </dgm:t>
    </dgm:pt>
    <dgm:pt modelId="{1130C873-76AC-41D8-8F1A-6D5890DD2C50}" type="sibTrans" cxnId="{E3DA8DA4-B4C4-4028-9451-4ECF47597D8F}">
      <dgm:prSet/>
      <dgm:spPr/>
      <dgm:t>
        <a:bodyPr/>
        <a:lstStyle/>
        <a:p>
          <a:endParaRPr lang="en-US"/>
        </a:p>
      </dgm:t>
    </dgm:pt>
    <dgm:pt modelId="{370321AF-0FA3-41CF-A1B2-6EEAD55F81CC}" type="pres">
      <dgm:prSet presAssocID="{93A96482-7A74-44A2-AD59-CBE6DF50951E}" presName="linear" presStyleCnt="0">
        <dgm:presLayoutVars>
          <dgm:dir/>
          <dgm:animLvl val="lvl"/>
          <dgm:resizeHandles val="exact"/>
        </dgm:presLayoutVars>
      </dgm:prSet>
      <dgm:spPr/>
    </dgm:pt>
    <dgm:pt modelId="{8DF3BB8A-C93E-4579-B46D-077451BF1730}" type="pres">
      <dgm:prSet presAssocID="{28D9463B-6037-421E-ADE0-39BC3C584EA5}" presName="parentLin" presStyleCnt="0"/>
      <dgm:spPr/>
    </dgm:pt>
    <dgm:pt modelId="{39AAE37A-8B81-4BD2-8855-90EFD79F3221}" type="pres">
      <dgm:prSet presAssocID="{28D9463B-6037-421E-ADE0-39BC3C584EA5}" presName="parentLeftMargin" presStyleLbl="node1" presStyleIdx="0" presStyleCnt="5"/>
      <dgm:spPr/>
    </dgm:pt>
    <dgm:pt modelId="{F2F5810B-957D-42B8-92A4-42C283454BED}" type="pres">
      <dgm:prSet presAssocID="{28D9463B-6037-421E-ADE0-39BC3C584EA5}" presName="parentText" presStyleLbl="node1" presStyleIdx="0" presStyleCnt="5" custScaleY="241421">
        <dgm:presLayoutVars>
          <dgm:chMax val="0"/>
          <dgm:bulletEnabled val="1"/>
        </dgm:presLayoutVars>
      </dgm:prSet>
      <dgm:spPr/>
    </dgm:pt>
    <dgm:pt modelId="{C86DB658-E3E2-4D24-A596-4A8A93D731F7}" type="pres">
      <dgm:prSet presAssocID="{28D9463B-6037-421E-ADE0-39BC3C584EA5}" presName="negativeSpace" presStyleCnt="0"/>
      <dgm:spPr/>
    </dgm:pt>
    <dgm:pt modelId="{5975F44E-073B-4E30-9735-5E87AEF8EFDD}" type="pres">
      <dgm:prSet presAssocID="{28D9463B-6037-421E-ADE0-39BC3C584EA5}" presName="childText" presStyleLbl="conFgAcc1" presStyleIdx="0" presStyleCnt="5">
        <dgm:presLayoutVars>
          <dgm:bulletEnabled val="1"/>
        </dgm:presLayoutVars>
      </dgm:prSet>
      <dgm:spPr/>
    </dgm:pt>
    <dgm:pt modelId="{327ACEA6-9572-470E-90EC-A25ACDA544A0}" type="pres">
      <dgm:prSet presAssocID="{896EB584-1ABD-4124-916E-2E270E55B83B}" presName="spaceBetweenRectangles" presStyleCnt="0"/>
      <dgm:spPr/>
    </dgm:pt>
    <dgm:pt modelId="{CF700816-5D6A-4CEE-A86B-9A82493E0313}" type="pres">
      <dgm:prSet presAssocID="{8B38E2EA-634F-4432-8D23-BCF9364795EE}" presName="parentLin" presStyleCnt="0"/>
      <dgm:spPr/>
    </dgm:pt>
    <dgm:pt modelId="{68E43085-B68B-489E-8A04-55C9DD172105}" type="pres">
      <dgm:prSet presAssocID="{8B38E2EA-634F-4432-8D23-BCF9364795EE}" presName="parentLeftMargin" presStyleLbl="node1" presStyleIdx="0" presStyleCnt="5"/>
      <dgm:spPr/>
    </dgm:pt>
    <dgm:pt modelId="{189FD2BC-9BF7-4F85-AEF4-4BEBCEE0E5DF}" type="pres">
      <dgm:prSet presAssocID="{8B38E2EA-634F-4432-8D23-BCF9364795EE}" presName="parentText" presStyleLbl="node1" presStyleIdx="1" presStyleCnt="5" custScaleY="185232">
        <dgm:presLayoutVars>
          <dgm:chMax val="0"/>
          <dgm:bulletEnabled val="1"/>
        </dgm:presLayoutVars>
      </dgm:prSet>
      <dgm:spPr/>
    </dgm:pt>
    <dgm:pt modelId="{C1A6BF9C-1813-4892-A0F3-E283693332CA}" type="pres">
      <dgm:prSet presAssocID="{8B38E2EA-634F-4432-8D23-BCF9364795EE}" presName="negativeSpace" presStyleCnt="0"/>
      <dgm:spPr/>
    </dgm:pt>
    <dgm:pt modelId="{ADAC96C6-D3B4-4726-B582-AC41D57A5A51}" type="pres">
      <dgm:prSet presAssocID="{8B38E2EA-634F-4432-8D23-BCF9364795EE}" presName="childText" presStyleLbl="conFgAcc1" presStyleIdx="1" presStyleCnt="5">
        <dgm:presLayoutVars>
          <dgm:bulletEnabled val="1"/>
        </dgm:presLayoutVars>
      </dgm:prSet>
      <dgm:spPr/>
    </dgm:pt>
    <dgm:pt modelId="{D716AF90-9FE4-489A-BE86-72A55A4F2181}" type="pres">
      <dgm:prSet presAssocID="{DCADDE55-D00D-4E58-AD1A-C9FE3F32ACB7}" presName="spaceBetweenRectangles" presStyleCnt="0"/>
      <dgm:spPr/>
    </dgm:pt>
    <dgm:pt modelId="{444E6E6E-3B1E-4AE3-8B61-46F333AAE39B}" type="pres">
      <dgm:prSet presAssocID="{3493A2A1-F8BC-46D2-B544-5AE8845276FD}" presName="parentLin" presStyleCnt="0"/>
      <dgm:spPr/>
    </dgm:pt>
    <dgm:pt modelId="{53D11DD6-3355-4703-9FD6-FC1910A3A29F}" type="pres">
      <dgm:prSet presAssocID="{3493A2A1-F8BC-46D2-B544-5AE8845276FD}" presName="parentLeftMargin" presStyleLbl="node1" presStyleIdx="1" presStyleCnt="5"/>
      <dgm:spPr/>
    </dgm:pt>
    <dgm:pt modelId="{A73CF73F-9451-4B1B-BFCC-BC02B8A03794}" type="pres">
      <dgm:prSet presAssocID="{3493A2A1-F8BC-46D2-B544-5AE8845276FD}" presName="parentText" presStyleLbl="node1" presStyleIdx="2" presStyleCnt="5" custScaleY="197792">
        <dgm:presLayoutVars>
          <dgm:chMax val="0"/>
          <dgm:bulletEnabled val="1"/>
        </dgm:presLayoutVars>
      </dgm:prSet>
      <dgm:spPr/>
    </dgm:pt>
    <dgm:pt modelId="{E01D79B8-D6F8-41F0-8B54-155FC452B301}" type="pres">
      <dgm:prSet presAssocID="{3493A2A1-F8BC-46D2-B544-5AE8845276FD}" presName="negativeSpace" presStyleCnt="0"/>
      <dgm:spPr/>
    </dgm:pt>
    <dgm:pt modelId="{724919B2-90BE-4353-88AF-2C234F2F9ADF}" type="pres">
      <dgm:prSet presAssocID="{3493A2A1-F8BC-46D2-B544-5AE8845276FD}" presName="childText" presStyleLbl="conFgAcc1" presStyleIdx="2" presStyleCnt="5">
        <dgm:presLayoutVars>
          <dgm:bulletEnabled val="1"/>
        </dgm:presLayoutVars>
      </dgm:prSet>
      <dgm:spPr/>
    </dgm:pt>
    <dgm:pt modelId="{C30524BD-227F-4743-9BB9-42DF34A5591F}" type="pres">
      <dgm:prSet presAssocID="{471E8855-1EC0-4178-9B89-E6BB739EE620}" presName="spaceBetweenRectangles" presStyleCnt="0"/>
      <dgm:spPr/>
    </dgm:pt>
    <dgm:pt modelId="{A26D227E-977C-41AB-A9F1-60701C1A506E}" type="pres">
      <dgm:prSet presAssocID="{E9BFA8CD-364B-4EA3-925D-1949F87103DF}" presName="parentLin" presStyleCnt="0"/>
      <dgm:spPr/>
    </dgm:pt>
    <dgm:pt modelId="{0859EC9C-01DA-4DE9-8B56-9972BA72EB5C}" type="pres">
      <dgm:prSet presAssocID="{E9BFA8CD-364B-4EA3-925D-1949F87103DF}" presName="parentLeftMargin" presStyleLbl="node1" presStyleIdx="2" presStyleCnt="5"/>
      <dgm:spPr/>
    </dgm:pt>
    <dgm:pt modelId="{F7D1340E-365C-4EC0-83E5-87C4134A8E7E}" type="pres">
      <dgm:prSet presAssocID="{E9BFA8CD-364B-4EA3-925D-1949F87103DF}" presName="parentText" presStyleLbl="node1" presStyleIdx="3" presStyleCnt="5" custScaleY="188845">
        <dgm:presLayoutVars>
          <dgm:chMax val="0"/>
          <dgm:bulletEnabled val="1"/>
        </dgm:presLayoutVars>
      </dgm:prSet>
      <dgm:spPr/>
    </dgm:pt>
    <dgm:pt modelId="{3B45CBC1-2709-493C-8690-568BA8B111BD}" type="pres">
      <dgm:prSet presAssocID="{E9BFA8CD-364B-4EA3-925D-1949F87103DF}" presName="negativeSpace" presStyleCnt="0"/>
      <dgm:spPr/>
    </dgm:pt>
    <dgm:pt modelId="{C181C526-6D67-4F47-873A-26B394579F25}" type="pres">
      <dgm:prSet presAssocID="{E9BFA8CD-364B-4EA3-925D-1949F87103DF}" presName="childText" presStyleLbl="conFgAcc1" presStyleIdx="3" presStyleCnt="5">
        <dgm:presLayoutVars>
          <dgm:bulletEnabled val="1"/>
        </dgm:presLayoutVars>
      </dgm:prSet>
      <dgm:spPr/>
    </dgm:pt>
    <dgm:pt modelId="{C6E09A51-2A07-4E48-9875-F5A6131497E9}" type="pres">
      <dgm:prSet presAssocID="{DD41226D-707C-4899-B8DD-5EF0A042338F}" presName="spaceBetweenRectangles" presStyleCnt="0"/>
      <dgm:spPr/>
    </dgm:pt>
    <dgm:pt modelId="{68F9CBC2-2ECB-4F01-9AC1-7C41250F121F}" type="pres">
      <dgm:prSet presAssocID="{A409F55C-AF4E-423D-80DC-6B0047AB4F74}" presName="parentLin" presStyleCnt="0"/>
      <dgm:spPr/>
    </dgm:pt>
    <dgm:pt modelId="{3772DA89-5245-40C8-93B7-41970BCE6EDD}" type="pres">
      <dgm:prSet presAssocID="{A409F55C-AF4E-423D-80DC-6B0047AB4F74}" presName="parentLeftMargin" presStyleLbl="node1" presStyleIdx="3" presStyleCnt="5"/>
      <dgm:spPr/>
    </dgm:pt>
    <dgm:pt modelId="{027CE07B-C5EB-4429-AA54-1F79E2E93CBE}" type="pres">
      <dgm:prSet presAssocID="{A409F55C-AF4E-423D-80DC-6B0047AB4F74}" presName="parentText" presStyleLbl="node1" presStyleIdx="4" presStyleCnt="5" custScaleY="212543">
        <dgm:presLayoutVars>
          <dgm:chMax val="0"/>
          <dgm:bulletEnabled val="1"/>
        </dgm:presLayoutVars>
      </dgm:prSet>
      <dgm:spPr/>
    </dgm:pt>
    <dgm:pt modelId="{339BC35B-2179-4DE1-B20B-FCC41C4517FD}" type="pres">
      <dgm:prSet presAssocID="{A409F55C-AF4E-423D-80DC-6B0047AB4F74}" presName="negativeSpace" presStyleCnt="0"/>
      <dgm:spPr/>
    </dgm:pt>
    <dgm:pt modelId="{961C4081-4EF8-4FC3-BB53-79986EE5DDFE}" type="pres">
      <dgm:prSet presAssocID="{A409F55C-AF4E-423D-80DC-6B0047AB4F7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61CA606-5507-4D50-95E1-85678EF6E8D6}" srcId="{93A96482-7A74-44A2-AD59-CBE6DF50951E}" destId="{8B38E2EA-634F-4432-8D23-BCF9364795EE}" srcOrd="1" destOrd="0" parTransId="{3657593B-10BE-4E91-AF32-CFE0A59D754C}" sibTransId="{DCADDE55-D00D-4E58-AD1A-C9FE3F32ACB7}"/>
    <dgm:cxn modelId="{C2E3B928-A1F9-4259-8490-7E4C7C62DE7F}" type="presOf" srcId="{8B38E2EA-634F-4432-8D23-BCF9364795EE}" destId="{68E43085-B68B-489E-8A04-55C9DD172105}" srcOrd="0" destOrd="0" presId="urn:microsoft.com/office/officeart/2005/8/layout/list1"/>
    <dgm:cxn modelId="{49DE3A2E-C774-42B5-91D4-C5C8BA99C129}" type="presOf" srcId="{28D9463B-6037-421E-ADE0-39BC3C584EA5}" destId="{F2F5810B-957D-42B8-92A4-42C283454BED}" srcOrd="1" destOrd="0" presId="urn:microsoft.com/office/officeart/2005/8/layout/list1"/>
    <dgm:cxn modelId="{8DF8763E-3858-46B3-9082-44BF5E511043}" srcId="{93A96482-7A74-44A2-AD59-CBE6DF50951E}" destId="{E9BFA8CD-364B-4EA3-925D-1949F87103DF}" srcOrd="3" destOrd="0" parTransId="{CD0679C8-0F49-40DE-A405-05D2501FF4E3}" sibTransId="{DD41226D-707C-4899-B8DD-5EF0A042338F}"/>
    <dgm:cxn modelId="{027C774C-8DC3-4C66-827B-6022D87A081A}" type="presOf" srcId="{3493A2A1-F8BC-46D2-B544-5AE8845276FD}" destId="{53D11DD6-3355-4703-9FD6-FC1910A3A29F}" srcOrd="0" destOrd="0" presId="urn:microsoft.com/office/officeart/2005/8/layout/list1"/>
    <dgm:cxn modelId="{28C70C79-2D9B-4FC3-A33F-AE7A6A602473}" type="presOf" srcId="{28D9463B-6037-421E-ADE0-39BC3C584EA5}" destId="{39AAE37A-8B81-4BD2-8855-90EFD79F3221}" srcOrd="0" destOrd="0" presId="urn:microsoft.com/office/officeart/2005/8/layout/list1"/>
    <dgm:cxn modelId="{7F96D095-455A-4F1C-AFC4-65922BFD0578}" type="presOf" srcId="{A409F55C-AF4E-423D-80DC-6B0047AB4F74}" destId="{3772DA89-5245-40C8-93B7-41970BCE6EDD}" srcOrd="0" destOrd="0" presId="urn:microsoft.com/office/officeart/2005/8/layout/list1"/>
    <dgm:cxn modelId="{A4092B96-E252-47BB-9426-DE564C6EB119}" type="presOf" srcId="{A409F55C-AF4E-423D-80DC-6B0047AB4F74}" destId="{027CE07B-C5EB-4429-AA54-1F79E2E93CBE}" srcOrd="1" destOrd="0" presId="urn:microsoft.com/office/officeart/2005/8/layout/list1"/>
    <dgm:cxn modelId="{55884D98-8BAE-4294-92D2-3B5ED3C10284}" type="presOf" srcId="{93A96482-7A74-44A2-AD59-CBE6DF50951E}" destId="{370321AF-0FA3-41CF-A1B2-6EEAD55F81CC}" srcOrd="0" destOrd="0" presId="urn:microsoft.com/office/officeart/2005/8/layout/list1"/>
    <dgm:cxn modelId="{34BA6A99-E5CC-4306-9E16-6194828E7232}" type="presOf" srcId="{E9BFA8CD-364B-4EA3-925D-1949F87103DF}" destId="{0859EC9C-01DA-4DE9-8B56-9972BA72EB5C}" srcOrd="0" destOrd="0" presId="urn:microsoft.com/office/officeart/2005/8/layout/list1"/>
    <dgm:cxn modelId="{E3DA8DA4-B4C4-4028-9451-4ECF47597D8F}" srcId="{93A96482-7A74-44A2-AD59-CBE6DF50951E}" destId="{A409F55C-AF4E-423D-80DC-6B0047AB4F74}" srcOrd="4" destOrd="0" parTransId="{485E52BA-A284-4B3D-90EB-CA7E46DF2942}" sibTransId="{1130C873-76AC-41D8-8F1A-6D5890DD2C50}"/>
    <dgm:cxn modelId="{362CFDB4-5A45-4B86-9937-626815EA78F6}" type="presOf" srcId="{E9BFA8CD-364B-4EA3-925D-1949F87103DF}" destId="{F7D1340E-365C-4EC0-83E5-87C4134A8E7E}" srcOrd="1" destOrd="0" presId="urn:microsoft.com/office/officeart/2005/8/layout/list1"/>
    <dgm:cxn modelId="{1F190CD4-AEC1-4196-84D4-8543ED4E1108}" srcId="{93A96482-7A74-44A2-AD59-CBE6DF50951E}" destId="{28D9463B-6037-421E-ADE0-39BC3C584EA5}" srcOrd="0" destOrd="0" parTransId="{5DC21D80-E678-4646-8058-34224CAE7C1B}" sibTransId="{896EB584-1ABD-4124-916E-2E270E55B83B}"/>
    <dgm:cxn modelId="{A4CE61D8-C320-464D-95E8-825E3EAB8EB3}" srcId="{93A96482-7A74-44A2-AD59-CBE6DF50951E}" destId="{3493A2A1-F8BC-46D2-B544-5AE8845276FD}" srcOrd="2" destOrd="0" parTransId="{D27F135D-1B83-48F8-88FA-B05BA9EE34C7}" sibTransId="{471E8855-1EC0-4178-9B89-E6BB739EE620}"/>
    <dgm:cxn modelId="{9F2CE7E4-1199-4253-93C4-42B51ED225CB}" type="presOf" srcId="{3493A2A1-F8BC-46D2-B544-5AE8845276FD}" destId="{A73CF73F-9451-4B1B-BFCC-BC02B8A03794}" srcOrd="1" destOrd="0" presId="urn:microsoft.com/office/officeart/2005/8/layout/list1"/>
    <dgm:cxn modelId="{35FFB2F0-779C-44C7-B269-8AC646D47D8B}" type="presOf" srcId="{8B38E2EA-634F-4432-8D23-BCF9364795EE}" destId="{189FD2BC-9BF7-4F85-AEF4-4BEBCEE0E5DF}" srcOrd="1" destOrd="0" presId="urn:microsoft.com/office/officeart/2005/8/layout/list1"/>
    <dgm:cxn modelId="{7E6CA533-FDAC-42A7-9EE8-2D9B27986677}" type="presParOf" srcId="{370321AF-0FA3-41CF-A1B2-6EEAD55F81CC}" destId="{8DF3BB8A-C93E-4579-B46D-077451BF1730}" srcOrd="0" destOrd="0" presId="urn:microsoft.com/office/officeart/2005/8/layout/list1"/>
    <dgm:cxn modelId="{327CC6C9-EF0A-4DDA-9D59-031C109894F4}" type="presParOf" srcId="{8DF3BB8A-C93E-4579-B46D-077451BF1730}" destId="{39AAE37A-8B81-4BD2-8855-90EFD79F3221}" srcOrd="0" destOrd="0" presId="urn:microsoft.com/office/officeart/2005/8/layout/list1"/>
    <dgm:cxn modelId="{E84B2F12-04CE-4280-B2EF-B96C83717EF4}" type="presParOf" srcId="{8DF3BB8A-C93E-4579-B46D-077451BF1730}" destId="{F2F5810B-957D-42B8-92A4-42C283454BED}" srcOrd="1" destOrd="0" presId="urn:microsoft.com/office/officeart/2005/8/layout/list1"/>
    <dgm:cxn modelId="{72D1D00F-B336-4551-8406-3C4CCA227418}" type="presParOf" srcId="{370321AF-0FA3-41CF-A1B2-6EEAD55F81CC}" destId="{C86DB658-E3E2-4D24-A596-4A8A93D731F7}" srcOrd="1" destOrd="0" presId="urn:microsoft.com/office/officeart/2005/8/layout/list1"/>
    <dgm:cxn modelId="{6F862209-00C8-4002-85FB-2964BC196146}" type="presParOf" srcId="{370321AF-0FA3-41CF-A1B2-6EEAD55F81CC}" destId="{5975F44E-073B-4E30-9735-5E87AEF8EFDD}" srcOrd="2" destOrd="0" presId="urn:microsoft.com/office/officeart/2005/8/layout/list1"/>
    <dgm:cxn modelId="{22AC7654-96C2-445C-A8F9-1FE04E68B731}" type="presParOf" srcId="{370321AF-0FA3-41CF-A1B2-6EEAD55F81CC}" destId="{327ACEA6-9572-470E-90EC-A25ACDA544A0}" srcOrd="3" destOrd="0" presId="urn:microsoft.com/office/officeart/2005/8/layout/list1"/>
    <dgm:cxn modelId="{8DE9F16A-EDF4-4E95-87B9-C7E0D8E6DE9B}" type="presParOf" srcId="{370321AF-0FA3-41CF-A1B2-6EEAD55F81CC}" destId="{CF700816-5D6A-4CEE-A86B-9A82493E0313}" srcOrd="4" destOrd="0" presId="urn:microsoft.com/office/officeart/2005/8/layout/list1"/>
    <dgm:cxn modelId="{51F41A81-DA93-424F-BA0D-B0C38275F107}" type="presParOf" srcId="{CF700816-5D6A-4CEE-A86B-9A82493E0313}" destId="{68E43085-B68B-489E-8A04-55C9DD172105}" srcOrd="0" destOrd="0" presId="urn:microsoft.com/office/officeart/2005/8/layout/list1"/>
    <dgm:cxn modelId="{4D9208D7-A083-4217-A94F-DDAFAF21A913}" type="presParOf" srcId="{CF700816-5D6A-4CEE-A86B-9A82493E0313}" destId="{189FD2BC-9BF7-4F85-AEF4-4BEBCEE0E5DF}" srcOrd="1" destOrd="0" presId="urn:microsoft.com/office/officeart/2005/8/layout/list1"/>
    <dgm:cxn modelId="{A71D6D5C-1144-48AB-8B08-777E88FA11BC}" type="presParOf" srcId="{370321AF-0FA3-41CF-A1B2-6EEAD55F81CC}" destId="{C1A6BF9C-1813-4892-A0F3-E283693332CA}" srcOrd="5" destOrd="0" presId="urn:microsoft.com/office/officeart/2005/8/layout/list1"/>
    <dgm:cxn modelId="{814B9429-0EF6-4DE5-84D8-4119FCB9B355}" type="presParOf" srcId="{370321AF-0FA3-41CF-A1B2-6EEAD55F81CC}" destId="{ADAC96C6-D3B4-4726-B582-AC41D57A5A51}" srcOrd="6" destOrd="0" presId="urn:microsoft.com/office/officeart/2005/8/layout/list1"/>
    <dgm:cxn modelId="{586DEBB2-A60A-4A0B-8645-8B662D25EC90}" type="presParOf" srcId="{370321AF-0FA3-41CF-A1B2-6EEAD55F81CC}" destId="{D716AF90-9FE4-489A-BE86-72A55A4F2181}" srcOrd="7" destOrd="0" presId="urn:microsoft.com/office/officeart/2005/8/layout/list1"/>
    <dgm:cxn modelId="{1B989C26-8058-4EC3-B3A9-77923A89D14A}" type="presParOf" srcId="{370321AF-0FA3-41CF-A1B2-6EEAD55F81CC}" destId="{444E6E6E-3B1E-4AE3-8B61-46F333AAE39B}" srcOrd="8" destOrd="0" presId="urn:microsoft.com/office/officeart/2005/8/layout/list1"/>
    <dgm:cxn modelId="{EF555FC8-79BC-47B1-AC9C-E9D391041040}" type="presParOf" srcId="{444E6E6E-3B1E-4AE3-8B61-46F333AAE39B}" destId="{53D11DD6-3355-4703-9FD6-FC1910A3A29F}" srcOrd="0" destOrd="0" presId="urn:microsoft.com/office/officeart/2005/8/layout/list1"/>
    <dgm:cxn modelId="{44BA84F6-AABE-4FE3-9735-8EE79502FDA9}" type="presParOf" srcId="{444E6E6E-3B1E-4AE3-8B61-46F333AAE39B}" destId="{A73CF73F-9451-4B1B-BFCC-BC02B8A03794}" srcOrd="1" destOrd="0" presId="urn:microsoft.com/office/officeart/2005/8/layout/list1"/>
    <dgm:cxn modelId="{29E7FFED-159C-4E4C-955D-3749152738B5}" type="presParOf" srcId="{370321AF-0FA3-41CF-A1B2-6EEAD55F81CC}" destId="{E01D79B8-D6F8-41F0-8B54-155FC452B301}" srcOrd="9" destOrd="0" presId="urn:microsoft.com/office/officeart/2005/8/layout/list1"/>
    <dgm:cxn modelId="{1C2DE131-0944-4442-A994-3E2EDB8A0333}" type="presParOf" srcId="{370321AF-0FA3-41CF-A1B2-6EEAD55F81CC}" destId="{724919B2-90BE-4353-88AF-2C234F2F9ADF}" srcOrd="10" destOrd="0" presId="urn:microsoft.com/office/officeart/2005/8/layout/list1"/>
    <dgm:cxn modelId="{334811D0-E9B0-415C-9927-6AEC3FE7631D}" type="presParOf" srcId="{370321AF-0FA3-41CF-A1B2-6EEAD55F81CC}" destId="{C30524BD-227F-4743-9BB9-42DF34A5591F}" srcOrd="11" destOrd="0" presId="urn:microsoft.com/office/officeart/2005/8/layout/list1"/>
    <dgm:cxn modelId="{96A21E17-DA2E-4EDD-890B-1EC1CC05896E}" type="presParOf" srcId="{370321AF-0FA3-41CF-A1B2-6EEAD55F81CC}" destId="{A26D227E-977C-41AB-A9F1-60701C1A506E}" srcOrd="12" destOrd="0" presId="urn:microsoft.com/office/officeart/2005/8/layout/list1"/>
    <dgm:cxn modelId="{04626ECB-EF29-4719-94ED-04F4BF02DEC7}" type="presParOf" srcId="{A26D227E-977C-41AB-A9F1-60701C1A506E}" destId="{0859EC9C-01DA-4DE9-8B56-9972BA72EB5C}" srcOrd="0" destOrd="0" presId="urn:microsoft.com/office/officeart/2005/8/layout/list1"/>
    <dgm:cxn modelId="{30C942BB-DFA0-49BD-B417-56AF37C09F81}" type="presParOf" srcId="{A26D227E-977C-41AB-A9F1-60701C1A506E}" destId="{F7D1340E-365C-4EC0-83E5-87C4134A8E7E}" srcOrd="1" destOrd="0" presId="urn:microsoft.com/office/officeart/2005/8/layout/list1"/>
    <dgm:cxn modelId="{67178693-E375-41C3-AEBA-534CE6790A18}" type="presParOf" srcId="{370321AF-0FA3-41CF-A1B2-6EEAD55F81CC}" destId="{3B45CBC1-2709-493C-8690-568BA8B111BD}" srcOrd="13" destOrd="0" presId="urn:microsoft.com/office/officeart/2005/8/layout/list1"/>
    <dgm:cxn modelId="{371F1A47-98E7-4669-B79E-F89F60359935}" type="presParOf" srcId="{370321AF-0FA3-41CF-A1B2-6EEAD55F81CC}" destId="{C181C526-6D67-4F47-873A-26B394579F25}" srcOrd="14" destOrd="0" presId="urn:microsoft.com/office/officeart/2005/8/layout/list1"/>
    <dgm:cxn modelId="{4AF61B68-D96F-410F-99BB-A5A62F21C269}" type="presParOf" srcId="{370321AF-0FA3-41CF-A1B2-6EEAD55F81CC}" destId="{C6E09A51-2A07-4E48-9875-F5A6131497E9}" srcOrd="15" destOrd="0" presId="urn:microsoft.com/office/officeart/2005/8/layout/list1"/>
    <dgm:cxn modelId="{7EB30FC3-3F59-4BE2-8EF0-51FDE41BD7BE}" type="presParOf" srcId="{370321AF-0FA3-41CF-A1B2-6EEAD55F81CC}" destId="{68F9CBC2-2ECB-4F01-9AC1-7C41250F121F}" srcOrd="16" destOrd="0" presId="urn:microsoft.com/office/officeart/2005/8/layout/list1"/>
    <dgm:cxn modelId="{22BA62CA-84EE-4147-890B-B46B19EA102D}" type="presParOf" srcId="{68F9CBC2-2ECB-4F01-9AC1-7C41250F121F}" destId="{3772DA89-5245-40C8-93B7-41970BCE6EDD}" srcOrd="0" destOrd="0" presId="urn:microsoft.com/office/officeart/2005/8/layout/list1"/>
    <dgm:cxn modelId="{BA64A72C-C412-4310-9E9A-220A9DAF09BD}" type="presParOf" srcId="{68F9CBC2-2ECB-4F01-9AC1-7C41250F121F}" destId="{027CE07B-C5EB-4429-AA54-1F79E2E93CBE}" srcOrd="1" destOrd="0" presId="urn:microsoft.com/office/officeart/2005/8/layout/list1"/>
    <dgm:cxn modelId="{66B5B912-8582-4C05-BDA4-D13F22E3835D}" type="presParOf" srcId="{370321AF-0FA3-41CF-A1B2-6EEAD55F81CC}" destId="{339BC35B-2179-4DE1-B20B-FCC41C4517FD}" srcOrd="17" destOrd="0" presId="urn:microsoft.com/office/officeart/2005/8/layout/list1"/>
    <dgm:cxn modelId="{75C1D659-4B79-41C7-8AE2-48BBCB3B3B3A}" type="presParOf" srcId="{370321AF-0FA3-41CF-A1B2-6EEAD55F81CC}" destId="{961C4081-4EF8-4FC3-BB53-79986EE5DDF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857EE-2112-44A3-96EB-05B6643633B9}">
      <dsp:nvSpPr>
        <dsp:cNvPr id="0" name=""/>
        <dsp:cNvSpPr/>
      </dsp:nvSpPr>
      <dsp:spPr>
        <a:xfrm>
          <a:off x="487022" y="0"/>
          <a:ext cx="5519587" cy="3424479"/>
        </a:xfrm>
        <a:prstGeom prst="rightArrow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4704D-D485-451A-B741-8DE82CD05E82}">
      <dsp:nvSpPr>
        <dsp:cNvPr id="0" name=""/>
        <dsp:cNvSpPr/>
      </dsp:nvSpPr>
      <dsp:spPr>
        <a:xfrm>
          <a:off x="3824" y="1027343"/>
          <a:ext cx="2036433" cy="13697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Desktop</a:t>
          </a:r>
        </a:p>
      </dsp:txBody>
      <dsp:txXfrm>
        <a:off x="70692" y="1094211"/>
        <a:ext cx="1902697" cy="1236055"/>
      </dsp:txXfrm>
    </dsp:sp>
    <dsp:sp modelId="{B2608DF5-4FFD-47F0-8C6F-9C4D14049E2B}">
      <dsp:nvSpPr>
        <dsp:cNvPr id="0" name=""/>
        <dsp:cNvSpPr/>
      </dsp:nvSpPr>
      <dsp:spPr>
        <a:xfrm>
          <a:off x="2228599" y="1027343"/>
          <a:ext cx="2036433" cy="13697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Browser</a:t>
          </a:r>
        </a:p>
      </dsp:txBody>
      <dsp:txXfrm>
        <a:off x="2295467" y="1094211"/>
        <a:ext cx="1902697" cy="1236055"/>
      </dsp:txXfrm>
    </dsp:sp>
    <dsp:sp modelId="{6CB97A4E-3568-4738-9A81-E55E2B1FC743}">
      <dsp:nvSpPr>
        <dsp:cNvPr id="0" name=""/>
        <dsp:cNvSpPr/>
      </dsp:nvSpPr>
      <dsp:spPr>
        <a:xfrm>
          <a:off x="4453373" y="1027343"/>
          <a:ext cx="2036433" cy="1369791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Mobile</a:t>
          </a:r>
        </a:p>
      </dsp:txBody>
      <dsp:txXfrm>
        <a:off x="4520241" y="1094211"/>
        <a:ext cx="1902697" cy="1236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857EE-2112-44A3-96EB-05B6643633B9}">
      <dsp:nvSpPr>
        <dsp:cNvPr id="0" name=""/>
        <dsp:cNvSpPr/>
      </dsp:nvSpPr>
      <dsp:spPr>
        <a:xfrm>
          <a:off x="487022" y="0"/>
          <a:ext cx="5519587" cy="3424479"/>
        </a:xfrm>
        <a:prstGeom prst="rightArrow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4704D-D485-451A-B741-8DE82CD05E82}">
      <dsp:nvSpPr>
        <dsp:cNvPr id="0" name=""/>
        <dsp:cNvSpPr/>
      </dsp:nvSpPr>
      <dsp:spPr>
        <a:xfrm>
          <a:off x="168" y="1027343"/>
          <a:ext cx="2029993" cy="13697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Click</a:t>
          </a:r>
        </a:p>
      </dsp:txBody>
      <dsp:txXfrm>
        <a:off x="67036" y="1094211"/>
        <a:ext cx="1896257" cy="1236055"/>
      </dsp:txXfrm>
    </dsp:sp>
    <dsp:sp modelId="{B2608DF5-4FFD-47F0-8C6F-9C4D14049E2B}">
      <dsp:nvSpPr>
        <dsp:cNvPr id="0" name=""/>
        <dsp:cNvSpPr/>
      </dsp:nvSpPr>
      <dsp:spPr>
        <a:xfrm>
          <a:off x="2224938" y="1036630"/>
          <a:ext cx="2029993" cy="13697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Touch</a:t>
          </a:r>
        </a:p>
      </dsp:txBody>
      <dsp:txXfrm>
        <a:off x="2291806" y="1103498"/>
        <a:ext cx="1896257" cy="1236055"/>
      </dsp:txXfrm>
    </dsp:sp>
    <dsp:sp modelId="{6CB97A4E-3568-4738-9A81-E55E2B1FC743}">
      <dsp:nvSpPr>
        <dsp:cNvPr id="0" name=""/>
        <dsp:cNvSpPr/>
      </dsp:nvSpPr>
      <dsp:spPr>
        <a:xfrm>
          <a:off x="4463470" y="1027343"/>
          <a:ext cx="2029993" cy="1369791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Converse</a:t>
          </a:r>
        </a:p>
      </dsp:txBody>
      <dsp:txXfrm>
        <a:off x="4530338" y="1094211"/>
        <a:ext cx="1896257" cy="12360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90BD6-5FE7-4D2C-9EA6-E245CCDA13A1}">
      <dsp:nvSpPr>
        <dsp:cNvPr id="0" name=""/>
        <dsp:cNvSpPr/>
      </dsp:nvSpPr>
      <dsp:spPr>
        <a:xfrm>
          <a:off x="0" y="716520"/>
          <a:ext cx="7508118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5B8C4-E239-4A43-B65D-C6B18D6779B1}">
      <dsp:nvSpPr>
        <dsp:cNvPr id="0" name=""/>
        <dsp:cNvSpPr/>
      </dsp:nvSpPr>
      <dsp:spPr>
        <a:xfrm>
          <a:off x="375405" y="8040"/>
          <a:ext cx="5255682" cy="1416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652" tIns="0" rIns="19865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Rapidly becoming an integral part of digital experiences</a:t>
          </a:r>
        </a:p>
      </dsp:txBody>
      <dsp:txXfrm>
        <a:off x="444575" y="77210"/>
        <a:ext cx="5117342" cy="1278620"/>
      </dsp:txXfrm>
    </dsp:sp>
    <dsp:sp modelId="{C52F2FBB-C876-47B8-A992-68A5ADFC95DF}">
      <dsp:nvSpPr>
        <dsp:cNvPr id="0" name=""/>
        <dsp:cNvSpPr/>
      </dsp:nvSpPr>
      <dsp:spPr>
        <a:xfrm>
          <a:off x="0" y="2893799"/>
          <a:ext cx="7508118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FC174-8D72-4BAB-B220-33ED6DC6FEAD}">
      <dsp:nvSpPr>
        <dsp:cNvPr id="0" name=""/>
        <dsp:cNvSpPr/>
      </dsp:nvSpPr>
      <dsp:spPr>
        <a:xfrm>
          <a:off x="375405" y="2185320"/>
          <a:ext cx="5255682" cy="141696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652" tIns="0" rIns="19865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Essential to interact with a service or an application</a:t>
          </a:r>
        </a:p>
      </dsp:txBody>
      <dsp:txXfrm>
        <a:off x="444575" y="2254490"/>
        <a:ext cx="5117342" cy="12786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F0645-5859-4A10-B33E-2AA2DCBA3243}">
      <dsp:nvSpPr>
        <dsp:cNvPr id="0" name=""/>
        <dsp:cNvSpPr/>
      </dsp:nvSpPr>
      <dsp:spPr>
        <a:xfrm>
          <a:off x="3382837" y="1899765"/>
          <a:ext cx="2321935" cy="2321935"/>
        </a:xfrm>
        <a:prstGeom prst="gear9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Application</a:t>
          </a:r>
        </a:p>
      </dsp:txBody>
      <dsp:txXfrm>
        <a:off x="3849649" y="2443667"/>
        <a:ext cx="1388311" cy="1193523"/>
      </dsp:txXfrm>
    </dsp:sp>
    <dsp:sp modelId="{B98DEE95-FEF5-4F13-8913-8F934DBDC009}">
      <dsp:nvSpPr>
        <dsp:cNvPr id="0" name=""/>
        <dsp:cNvSpPr/>
      </dsp:nvSpPr>
      <dsp:spPr>
        <a:xfrm>
          <a:off x="2031893" y="1350944"/>
          <a:ext cx="1688680" cy="1688680"/>
        </a:xfrm>
        <a:prstGeom prst="gear6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Conversational interface</a:t>
          </a:r>
        </a:p>
      </dsp:txBody>
      <dsp:txXfrm>
        <a:off x="2457023" y="1778644"/>
        <a:ext cx="838420" cy="833280"/>
      </dsp:txXfrm>
    </dsp:sp>
    <dsp:sp modelId="{17020407-C11C-49A8-9673-DD54E9DC13AB}">
      <dsp:nvSpPr>
        <dsp:cNvPr id="0" name=""/>
        <dsp:cNvSpPr/>
      </dsp:nvSpPr>
      <dsp:spPr>
        <a:xfrm rot="20700000">
          <a:off x="2977726" y="185927"/>
          <a:ext cx="1654562" cy="1654562"/>
        </a:xfrm>
        <a:prstGeom prst="gear6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Contextual communication</a:t>
          </a:r>
        </a:p>
      </dsp:txBody>
      <dsp:txXfrm rot="-20700000">
        <a:off x="3340620" y="548821"/>
        <a:ext cx="928774" cy="928774"/>
      </dsp:txXfrm>
    </dsp:sp>
    <dsp:sp modelId="{89BBE1B2-7FD5-49E3-8360-E9C1A3DDE29E}">
      <dsp:nvSpPr>
        <dsp:cNvPr id="0" name=""/>
        <dsp:cNvSpPr/>
      </dsp:nvSpPr>
      <dsp:spPr>
        <a:xfrm>
          <a:off x="3204596" y="1549219"/>
          <a:ext cx="2972077" cy="2972077"/>
        </a:xfrm>
        <a:prstGeom prst="circularArrow">
          <a:avLst>
            <a:gd name="adj1" fmla="val 4688"/>
            <a:gd name="adj2" fmla="val 299029"/>
            <a:gd name="adj3" fmla="val 2516889"/>
            <a:gd name="adj4" fmla="val 15859720"/>
            <a:gd name="adj5" fmla="val 546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F03D9-B246-4CEF-BE9C-4165583DE0EB}">
      <dsp:nvSpPr>
        <dsp:cNvPr id="0" name=""/>
        <dsp:cNvSpPr/>
      </dsp:nvSpPr>
      <dsp:spPr>
        <a:xfrm>
          <a:off x="1732831" y="977185"/>
          <a:ext cx="2159400" cy="215940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190CF-6C19-41D6-A153-93B0A83D162A}">
      <dsp:nvSpPr>
        <dsp:cNvPr id="0" name=""/>
        <dsp:cNvSpPr/>
      </dsp:nvSpPr>
      <dsp:spPr>
        <a:xfrm>
          <a:off x="2595009" y="-176601"/>
          <a:ext cx="2328268" cy="232826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5F44E-073B-4E30-9735-5E87AEF8EFDD}">
      <dsp:nvSpPr>
        <dsp:cNvPr id="0" name=""/>
        <dsp:cNvSpPr/>
      </dsp:nvSpPr>
      <dsp:spPr>
        <a:xfrm>
          <a:off x="0" y="817320"/>
          <a:ext cx="8380743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5810B-957D-42B8-92A4-42C283454BED}">
      <dsp:nvSpPr>
        <dsp:cNvPr id="0" name=""/>
        <dsp:cNvSpPr/>
      </dsp:nvSpPr>
      <dsp:spPr>
        <a:xfrm>
          <a:off x="419037" y="139231"/>
          <a:ext cx="5866520" cy="85520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740" tIns="0" rIns="22174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Channel: the connection between the bot framework and communication apps such as slack, Messenger etc.</a:t>
          </a:r>
        </a:p>
      </dsp:txBody>
      <dsp:txXfrm>
        <a:off x="460785" y="180979"/>
        <a:ext cx="5783024" cy="771713"/>
      </dsp:txXfrm>
    </dsp:sp>
    <dsp:sp modelId="{ADAC96C6-D3B4-4726-B582-AC41D57A5A51}">
      <dsp:nvSpPr>
        <dsp:cNvPr id="0" name=""/>
        <dsp:cNvSpPr/>
      </dsp:nvSpPr>
      <dsp:spPr>
        <a:xfrm>
          <a:off x="0" y="1663566"/>
          <a:ext cx="8380743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450223"/>
              <a:satOff val="-10194"/>
              <a:lumOff val="2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FD2BC-9BF7-4F85-AEF4-4BEBCEE0E5DF}">
      <dsp:nvSpPr>
        <dsp:cNvPr id="0" name=""/>
        <dsp:cNvSpPr/>
      </dsp:nvSpPr>
      <dsp:spPr>
        <a:xfrm>
          <a:off x="419037" y="1184520"/>
          <a:ext cx="5866520" cy="656165"/>
        </a:xfrm>
        <a:prstGeom prst="roundRect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740" tIns="0" rIns="22174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Bot connector: the service that connects the bot to one or more channels</a:t>
          </a:r>
        </a:p>
      </dsp:txBody>
      <dsp:txXfrm>
        <a:off x="451068" y="1216551"/>
        <a:ext cx="5802458" cy="592103"/>
      </dsp:txXfrm>
    </dsp:sp>
    <dsp:sp modelId="{724919B2-90BE-4353-88AF-2C234F2F9ADF}">
      <dsp:nvSpPr>
        <dsp:cNvPr id="0" name=""/>
        <dsp:cNvSpPr/>
      </dsp:nvSpPr>
      <dsp:spPr>
        <a:xfrm>
          <a:off x="0" y="2554305"/>
          <a:ext cx="8380743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CF73F-9451-4B1B-BFCC-BC02B8A03794}">
      <dsp:nvSpPr>
        <dsp:cNvPr id="0" name=""/>
        <dsp:cNvSpPr/>
      </dsp:nvSpPr>
      <dsp:spPr>
        <a:xfrm>
          <a:off x="419037" y="2030766"/>
          <a:ext cx="5866520" cy="700658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740" tIns="0" rIns="22174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Activity: Any communication going back and forth between the bot and the channel</a:t>
          </a:r>
        </a:p>
      </dsp:txBody>
      <dsp:txXfrm>
        <a:off x="453240" y="2064969"/>
        <a:ext cx="5798114" cy="632252"/>
      </dsp:txXfrm>
    </dsp:sp>
    <dsp:sp modelId="{C181C526-6D67-4F47-873A-26B394579F25}">
      <dsp:nvSpPr>
        <dsp:cNvPr id="0" name=""/>
        <dsp:cNvSpPr/>
      </dsp:nvSpPr>
      <dsp:spPr>
        <a:xfrm>
          <a:off x="0" y="3413349"/>
          <a:ext cx="8380743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350668"/>
              <a:satOff val="-30583"/>
              <a:lumOff val="72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D1340E-365C-4EC0-83E5-87C4134A8E7E}">
      <dsp:nvSpPr>
        <dsp:cNvPr id="0" name=""/>
        <dsp:cNvSpPr/>
      </dsp:nvSpPr>
      <dsp:spPr>
        <a:xfrm>
          <a:off x="419037" y="2921505"/>
          <a:ext cx="5866520" cy="668964"/>
        </a:xfrm>
        <a:prstGeom prst="roundRec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740" tIns="0" rIns="22174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Message: a type of activity, it could be a text  or image </a:t>
          </a:r>
          <a:r>
            <a:rPr lang="en-US" sz="2000" kern="1200" dirty="0" err="1"/>
            <a:t>etc</a:t>
          </a:r>
          <a:endParaRPr lang="en-US" sz="2000" kern="1200" dirty="0"/>
        </a:p>
      </dsp:txBody>
      <dsp:txXfrm>
        <a:off x="451693" y="2954161"/>
        <a:ext cx="5801208" cy="603652"/>
      </dsp:txXfrm>
    </dsp:sp>
    <dsp:sp modelId="{961C4081-4EF8-4FC3-BB53-79986EE5DDFE}">
      <dsp:nvSpPr>
        <dsp:cNvPr id="0" name=""/>
        <dsp:cNvSpPr/>
      </dsp:nvSpPr>
      <dsp:spPr>
        <a:xfrm>
          <a:off x="0" y="4356341"/>
          <a:ext cx="8380743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CE07B-C5EB-4429-AA54-1F79E2E93CBE}">
      <dsp:nvSpPr>
        <dsp:cNvPr id="0" name=""/>
        <dsp:cNvSpPr/>
      </dsp:nvSpPr>
      <dsp:spPr>
        <a:xfrm>
          <a:off x="419037" y="3780549"/>
          <a:ext cx="5866520" cy="752912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740" tIns="0" rIns="22174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Dialog: </a:t>
          </a:r>
          <a:r>
            <a:rPr lang="en-GB" sz="2000" b="0" i="0" kern="1200" dirty="0"/>
            <a:t>helps organize the logic in your bot and manages conversation flow.</a:t>
          </a:r>
          <a:endParaRPr lang="en-US" sz="2000" kern="1200" dirty="0"/>
        </a:p>
      </dsp:txBody>
      <dsp:txXfrm>
        <a:off x="455791" y="3817303"/>
        <a:ext cx="5793012" cy="679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468A-F4D4-42CC-98A3-1E83469B5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B1381-56AF-4372-BDD7-EBBB4BA7E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5FD08-D37E-4DBD-B6C1-8604D193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167-40B8-465B-9001-02B729752AE6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F19E-C824-4625-B8E8-E81498FF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CF8B0-7C0F-48AC-B003-054FAF4A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142A-6907-4996-B601-1D89C8CC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9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BE7A-D827-49D6-8C32-20A107439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D0573-0B24-4405-ACFE-D03A11905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0F2A5-765E-49E0-8A88-06C358649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167-40B8-465B-9001-02B729752AE6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3AE33-3EAB-4B94-AA6E-407DD2F1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D1297-0027-485C-A550-A16DD2DD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142A-6907-4996-B601-1D89C8CC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6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2A16E-3349-4998-8D5C-7EEA1D906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AE4C2-3F3F-49B6-AF57-D392A8850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71F3F-2A7D-4B97-9AD2-12F09332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167-40B8-465B-9001-02B729752AE6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D24A1-0D44-49C9-80B4-72FCB249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526CC-AED9-4F50-A459-BEE07692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142A-6907-4996-B601-1D89C8CC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0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6C47-5181-4980-9084-D69ED7B6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899D-5889-4B32-B0E4-5E8908BA8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9362C-5950-4FDA-84F1-89DCD8EE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167-40B8-465B-9001-02B729752AE6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CB762-60CB-406C-A899-9C767913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89304-F08B-42CB-8415-F3BC105F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142A-6907-4996-B601-1D89C8CC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2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C110-4189-4C41-83CD-B5183EBFD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4FB53-5FA4-4E3B-A776-A12E7143D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C8341-6ADE-4C4F-A9B9-FB3221F2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167-40B8-465B-9001-02B729752AE6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9B4D3-DD23-41CA-AD02-282BFB0E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ED7B7-C48D-471C-8894-FA8FF3AC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142A-6907-4996-B601-1D89C8CC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0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067C-A8C6-40C7-ABC6-EC510CEA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2DD3D-FA8E-4B3A-B23D-1BC9EA0A4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AF9A8-9532-4CAD-8643-F52CC7635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48BF8-57CC-425A-B9FD-F9557904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167-40B8-465B-9001-02B729752AE6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027EA-DD2C-48D4-B2FD-6FC36E39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FB47D-C6A6-48D2-A3FD-6FFB9C42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142A-6907-4996-B601-1D89C8CC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5734-785A-42FC-A8D6-497BAB26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6320F-FA35-416E-AB0A-904CD5CE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C75E3-C095-45EC-BC21-771E88C4A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37360-2314-4D36-B6AA-39EFA4BBD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AC966A-E39F-497F-A59E-9A66E49F6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01EF3-C612-4EF2-9203-2B8EE62E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167-40B8-465B-9001-02B729752AE6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5A7B60-3761-479A-9FAF-B93849C8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633B2-50F3-4F16-AAA0-A5E394CE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142A-6907-4996-B601-1D89C8CC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7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9A94-F65C-41CC-8F28-9700CA9B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EEB28E-AB9C-462C-9659-260EABDD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167-40B8-465B-9001-02B729752AE6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D8E9B-6C48-4A04-BC14-D7AF6AAAD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668D2-232D-4859-ABB2-985E04C8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142A-6907-4996-B601-1D89C8CC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1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67B7C-7942-444C-84BA-1CCBAB40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167-40B8-465B-9001-02B729752AE6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BA7172-E614-4354-94B6-711A72AA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582A3-B387-46C9-ABA2-B39ADC62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142A-6907-4996-B601-1D89C8CC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3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E15B-D642-4804-9195-964CBF45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FBF9D-C5F7-416E-9D1E-F3579258E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C8826-775D-45E0-8620-C2613310B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57221-DB3A-4E4F-B772-F7FB29D4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167-40B8-465B-9001-02B729752AE6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8CC81-F991-4756-B635-BBF7E254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3FF4F-74DE-4E25-8B30-162218A4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142A-6907-4996-B601-1D89C8CC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6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4CED-DC36-4EC8-A29A-F56F1FA96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42A88-C45A-445C-9331-BEB85F838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C35CD-2A60-4ECD-A9BE-CB1A663AC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9D375-4C00-4F65-B6DC-97B9B429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167-40B8-465B-9001-02B729752AE6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CCC3-C4A8-4BEC-9D0D-9D133E82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DDD29-F386-484F-9483-1908ECEA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142A-6907-4996-B601-1D89C8CC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1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9D175-2495-4203-B931-A861193B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A403E-129D-44DB-AFE8-040036367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B7CCC-C366-4D1B-9A3E-A223406D9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7F167-40B8-465B-9001-02B729752AE6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5D1C4-72B3-4893-9BF2-AE88920F1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5958F-872C-43D0-AA93-0B99831CC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9142A-6907-4996-B601-1D89C8CCFE3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265960-C9E5-4A21-97D9-725C1A241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3326" t="35709" r="15129"/>
          <a:stretch/>
        </p:blipFill>
        <p:spPr>
          <a:xfrm>
            <a:off x="0" y="0"/>
            <a:ext cx="9144000" cy="42287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2C7FCF-15DF-4ABD-9719-9B24A949820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654" y="185738"/>
            <a:ext cx="2692671" cy="126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5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E27D1-0D21-43F4-BA37-7C263E8C7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Workshop: </a:t>
            </a:r>
            <a:r>
              <a:rPr lang="es-ES" dirty="0" err="1"/>
              <a:t>Creating</a:t>
            </a:r>
            <a:r>
              <a:rPr lang="es-ES" dirty="0"/>
              <a:t> a </a:t>
            </a:r>
            <a:r>
              <a:rPr lang="es-ES" dirty="0" err="1"/>
              <a:t>bot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B5849-5FCE-48FD-ACC8-40B44F237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Rabeb Othmani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0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0AF9-9BE1-4448-AA7F-83F5304DE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27" y="283139"/>
            <a:ext cx="6245596" cy="1184752"/>
          </a:xfrm>
        </p:spPr>
        <p:txBody>
          <a:bodyPr/>
          <a:lstStyle/>
          <a:p>
            <a:r>
              <a:rPr lang="en-GB" dirty="0"/>
              <a:t>Welcome to the age of conversational interfaces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4E9B62-2776-4DF9-AFAA-B0C1C0D84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623680"/>
              </p:ext>
            </p:extLst>
          </p:nvPr>
        </p:nvGraphicFramePr>
        <p:xfrm>
          <a:off x="1745252" y="2098014"/>
          <a:ext cx="6493632" cy="3424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477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0AF9-9BE1-4448-AA7F-83F5304DE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27" y="283139"/>
            <a:ext cx="6245596" cy="1184752"/>
          </a:xfrm>
        </p:spPr>
        <p:txBody>
          <a:bodyPr/>
          <a:lstStyle/>
          <a:p>
            <a:r>
              <a:rPr lang="en-GB" dirty="0"/>
              <a:t>Welcome to the age of conversational interfaces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4E9B62-2776-4DF9-AFAA-B0C1C0D84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061804"/>
              </p:ext>
            </p:extLst>
          </p:nvPr>
        </p:nvGraphicFramePr>
        <p:xfrm>
          <a:off x="1513171" y="2153713"/>
          <a:ext cx="6493632" cy="3424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86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0C14-91BF-4337-A41E-05C4DD36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BA4110-5038-4C38-97D3-3F04FC4C5F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99183"/>
              </p:ext>
            </p:extLst>
          </p:nvPr>
        </p:nvGraphicFramePr>
        <p:xfrm>
          <a:off x="628650" y="2065523"/>
          <a:ext cx="7508118" cy="4111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451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4C23-E003-478A-A0A8-B19BA7A2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bot?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B8DCFA-FFFB-4B96-A0CB-88BC50630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611149"/>
              </p:ext>
            </p:extLst>
          </p:nvPr>
        </p:nvGraphicFramePr>
        <p:xfrm>
          <a:off x="661141" y="1992394"/>
          <a:ext cx="7187845" cy="4221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179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DA12-67AA-4A43-ABB2-33A535BB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Microsoft Bot Framework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B21518-C2CD-4C41-B6DE-61F7960A4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782" y="5167289"/>
            <a:ext cx="2931323" cy="1075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E6415F-E9BA-45FE-977C-266A39EDD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874" y="2153784"/>
            <a:ext cx="1798476" cy="17923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A8509-8062-4F88-B8D6-36EA0E840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389" y="2354969"/>
            <a:ext cx="1396105" cy="1390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7BC920-9C96-435E-BB46-02CFE1858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892" y="3672385"/>
            <a:ext cx="2005758" cy="8839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5BEB6F-5311-4716-9DB6-D72577810DA3}"/>
              </a:ext>
            </a:extLst>
          </p:cNvPr>
          <p:cNvSpPr/>
          <p:nvPr/>
        </p:nvSpPr>
        <p:spPr>
          <a:xfrm>
            <a:off x="7264477" y="4001189"/>
            <a:ext cx="70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54BAB4-876E-49B8-8D65-325186327B8D}"/>
              </a:ext>
            </a:extLst>
          </p:cNvPr>
          <p:cNvSpPr/>
          <p:nvPr/>
        </p:nvSpPr>
        <p:spPr>
          <a:xfrm>
            <a:off x="2665631" y="1884337"/>
            <a:ext cx="3057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Channel (Cortana for example)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B1F2D-05D9-467E-9AC7-AF5A1444C128}"/>
              </a:ext>
            </a:extLst>
          </p:cNvPr>
          <p:cNvSpPr/>
          <p:nvPr/>
        </p:nvSpPr>
        <p:spPr>
          <a:xfrm>
            <a:off x="826229" y="4430061"/>
            <a:ext cx="1151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9F977C-A24B-4747-ADEC-ED36D68DAD17}"/>
              </a:ext>
            </a:extLst>
          </p:cNvPr>
          <p:cNvSpPr/>
          <p:nvPr/>
        </p:nvSpPr>
        <p:spPr>
          <a:xfrm>
            <a:off x="3858243" y="6358864"/>
            <a:ext cx="508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9731D0-6488-47A5-BC0D-A0C4803A38F8}"/>
              </a:ext>
            </a:extLst>
          </p:cNvPr>
          <p:cNvCxnSpPr/>
          <p:nvPr/>
        </p:nvCxnSpPr>
        <p:spPr>
          <a:xfrm>
            <a:off x="4194441" y="3946163"/>
            <a:ext cx="0" cy="1136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BEA92C-07D6-420A-ABB5-6567EB5A5A4F}"/>
              </a:ext>
            </a:extLst>
          </p:cNvPr>
          <p:cNvCxnSpPr/>
          <p:nvPr/>
        </p:nvCxnSpPr>
        <p:spPr>
          <a:xfrm>
            <a:off x="1462112" y="5115070"/>
            <a:ext cx="1072215" cy="654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2A2E55-E3F7-4E2D-BA3F-9F2E4696BE5D}"/>
              </a:ext>
            </a:extLst>
          </p:cNvPr>
          <p:cNvCxnSpPr>
            <a:cxnSpLocks/>
          </p:cNvCxnSpPr>
          <p:nvPr/>
        </p:nvCxnSpPr>
        <p:spPr>
          <a:xfrm flipV="1">
            <a:off x="1889141" y="3133096"/>
            <a:ext cx="1452829" cy="654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1B1221-F306-4DFC-8B28-07102F82614B}"/>
              </a:ext>
            </a:extLst>
          </p:cNvPr>
          <p:cNvCxnSpPr/>
          <p:nvPr/>
        </p:nvCxnSpPr>
        <p:spPr>
          <a:xfrm flipH="1" flipV="1">
            <a:off x="5105787" y="3049973"/>
            <a:ext cx="1406412" cy="413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B257E8F-0ABC-4993-9C43-31A0D2B29877}"/>
              </a:ext>
            </a:extLst>
          </p:cNvPr>
          <p:cNvSpPr/>
          <p:nvPr/>
        </p:nvSpPr>
        <p:spPr>
          <a:xfrm rot="1921528">
            <a:off x="1303540" y="5082156"/>
            <a:ext cx="1579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 &amp; Deploy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C4F45F-FA86-43BF-8DA7-280498199526}"/>
              </a:ext>
            </a:extLst>
          </p:cNvPr>
          <p:cNvSpPr/>
          <p:nvPr/>
        </p:nvSpPr>
        <p:spPr>
          <a:xfrm>
            <a:off x="5030516" y="2692260"/>
            <a:ext cx="15029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Conversations</a:t>
            </a:r>
          </a:p>
          <a:p>
            <a:pPr algn="ctr"/>
            <a:endParaRPr lang="en-US" dirty="0">
              <a:ln w="0"/>
              <a:solidFill>
                <a:schemeClr val="accent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A686DC-8DF7-45E9-B41B-142AEFC72E63}"/>
              </a:ext>
            </a:extLst>
          </p:cNvPr>
          <p:cNvSpPr/>
          <p:nvPr/>
        </p:nvSpPr>
        <p:spPr>
          <a:xfrm rot="5230839">
            <a:off x="3802386" y="4191204"/>
            <a:ext cx="7964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Invoke</a:t>
            </a:r>
          </a:p>
          <a:p>
            <a:pPr algn="ctr"/>
            <a:endParaRPr lang="en-US" dirty="0">
              <a:ln w="0"/>
              <a:solidFill>
                <a:schemeClr val="accent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55AAC-F339-4742-A3F7-D89C66442FA1}"/>
              </a:ext>
            </a:extLst>
          </p:cNvPr>
          <p:cNvSpPr/>
          <p:nvPr/>
        </p:nvSpPr>
        <p:spPr>
          <a:xfrm rot="20170737">
            <a:off x="2114104" y="3109064"/>
            <a:ext cx="94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47568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DA12-67AA-4A43-ABB2-33A535BB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81945F-F35D-4C62-8C2F-3552D3B7DB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393285"/>
              </p:ext>
            </p:extLst>
          </p:nvPr>
        </p:nvGraphicFramePr>
        <p:xfrm>
          <a:off x="628649" y="1825624"/>
          <a:ext cx="8380743" cy="4797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348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146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Workshop: Creating a bot</vt:lpstr>
      <vt:lpstr>Welcome to the age of conversational interfaces </vt:lpstr>
      <vt:lpstr>Welcome to the age of conversational interfaces </vt:lpstr>
      <vt:lpstr>Bots</vt:lpstr>
      <vt:lpstr>What is a bot? </vt:lpstr>
      <vt:lpstr>Microsoft Bot Framework</vt:lpstr>
      <vt:lpstr>Concepts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Sorey García</dc:creator>
  <cp:lastModifiedBy>rabeb othmani</cp:lastModifiedBy>
  <cp:revision>10</cp:revision>
  <dcterms:created xsi:type="dcterms:W3CDTF">2017-11-03T15:53:36Z</dcterms:created>
  <dcterms:modified xsi:type="dcterms:W3CDTF">2017-11-09T13:02:12Z</dcterms:modified>
</cp:coreProperties>
</file>