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media/image23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8" r:id="rId5"/>
    <p:sldId id="260" r:id="rId6"/>
    <p:sldId id="262" r:id="rId7"/>
    <p:sldId id="261" r:id="rId8"/>
    <p:sldId id="265" r:id="rId9"/>
    <p:sldId id="266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5D0"/>
    <a:srgbClr val="ADD8E6"/>
    <a:srgbClr val="494949"/>
    <a:srgbClr val="05FFFF"/>
    <a:srgbClr val="8000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2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files.constantcontact.com/150f9af2201/8a3f5c40-9cd6-477e-abb3-603a0639a88f.pdf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files.constantcontact.com/150f9af2201/8a3f5c40-9cd6-477e-abb3-603a0639a88f.pdf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3DD1E3-DACC-4B08-8569-2605E45EBAC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A70AA0A-580E-4DAE-BA56-212CA24567C3}">
      <dgm:prSet phldrT="[Text]" custT="1"/>
      <dgm:spPr>
        <a:solidFill>
          <a:srgbClr val="00D5D0"/>
        </a:solidFill>
      </dgm:spPr>
      <dgm:t>
        <a:bodyPr/>
        <a:lstStyle/>
        <a:p>
          <a:r>
            <a:rPr lang="en-GB" sz="2000" dirty="0"/>
            <a:t>~45% of end users </a:t>
          </a:r>
          <a:r>
            <a:rPr lang="en-GB" sz="2000" b="0" i="0" dirty="0"/>
            <a:t>prefer chatbots as the primary mode of communication for customer service inquires.*</a:t>
          </a:r>
          <a:r>
            <a:rPr lang="en-GB" sz="2000" dirty="0"/>
            <a:t> </a:t>
          </a:r>
        </a:p>
      </dgm:t>
    </dgm:pt>
    <dgm:pt modelId="{E1E06F3F-587E-4C3F-AE4B-B0EE23C9D493}" type="parTrans" cxnId="{F76F90E6-1922-480C-A29C-D057623547BC}">
      <dgm:prSet/>
      <dgm:spPr/>
      <dgm:t>
        <a:bodyPr/>
        <a:lstStyle/>
        <a:p>
          <a:endParaRPr lang="en-GB"/>
        </a:p>
      </dgm:t>
    </dgm:pt>
    <dgm:pt modelId="{7B190CB7-D5DC-410D-B4FC-120B5FE6287E}" type="sibTrans" cxnId="{F76F90E6-1922-480C-A29C-D057623547BC}">
      <dgm:prSet/>
      <dgm:spPr/>
      <dgm:t>
        <a:bodyPr/>
        <a:lstStyle/>
        <a:p>
          <a:endParaRPr lang="en-GB"/>
        </a:p>
      </dgm:t>
    </dgm:pt>
    <dgm:pt modelId="{B14B4458-08F4-48CE-9CBA-CE2444E3699E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GB" b="0" i="0" dirty="0">
              <a:hlinkClick xmlns:r="http://schemas.openxmlformats.org/officeDocument/2006/relationships" r:id="rId1"/>
            </a:rPr>
            <a:t>Consumer Intelligence Research Partners</a:t>
          </a:r>
          <a:r>
            <a:rPr lang="en-GB" b="0" i="0" dirty="0"/>
            <a:t> (CIRP) estimates that 8.2 million people own an Amazon Echo device</a:t>
          </a:r>
          <a:endParaRPr lang="en-GB" dirty="0"/>
        </a:p>
      </dgm:t>
    </dgm:pt>
    <dgm:pt modelId="{7F37D137-5AA3-439A-8377-4F8A955A25E5}" type="parTrans" cxnId="{A63B0FF4-3A3A-42FA-843E-1335EBC4B873}">
      <dgm:prSet/>
      <dgm:spPr/>
      <dgm:t>
        <a:bodyPr/>
        <a:lstStyle/>
        <a:p>
          <a:endParaRPr lang="en-GB"/>
        </a:p>
      </dgm:t>
    </dgm:pt>
    <dgm:pt modelId="{D21A8E7B-6FF3-42A6-ABD9-598492B1D96C}" type="sibTrans" cxnId="{A63B0FF4-3A3A-42FA-843E-1335EBC4B873}">
      <dgm:prSet/>
      <dgm:spPr/>
      <dgm:t>
        <a:bodyPr/>
        <a:lstStyle/>
        <a:p>
          <a:endParaRPr lang="en-GB"/>
        </a:p>
      </dgm:t>
    </dgm:pt>
    <dgm:pt modelId="{E295F1B6-357D-445F-BB86-DC0A729D657D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GB" dirty="0"/>
            <a:t>Alexa has over 11000 skills.**</a:t>
          </a:r>
        </a:p>
      </dgm:t>
    </dgm:pt>
    <dgm:pt modelId="{A9DE5B8E-F832-4FD9-938E-5F2FCB314759}" type="parTrans" cxnId="{A01774D1-E36B-4429-B63F-73B581BA712D}">
      <dgm:prSet/>
      <dgm:spPr/>
      <dgm:t>
        <a:bodyPr/>
        <a:lstStyle/>
        <a:p>
          <a:endParaRPr lang="en-GB"/>
        </a:p>
      </dgm:t>
    </dgm:pt>
    <dgm:pt modelId="{28DF6FE5-B01F-4231-8F47-F42A656FFCF1}" type="sibTrans" cxnId="{A01774D1-E36B-4429-B63F-73B581BA712D}">
      <dgm:prSet/>
      <dgm:spPr/>
      <dgm:t>
        <a:bodyPr/>
        <a:lstStyle/>
        <a:p>
          <a:endParaRPr lang="en-GB"/>
        </a:p>
      </dgm:t>
    </dgm:pt>
    <dgm:pt modelId="{6F5126AB-5668-4581-85B2-2EFC1A79B195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GB" b="0" i="0" dirty="0"/>
            <a:t>by 2019, the voice recognition market will be a $601 million industry.***</a:t>
          </a:r>
          <a:endParaRPr lang="en-GB" dirty="0"/>
        </a:p>
      </dgm:t>
    </dgm:pt>
    <dgm:pt modelId="{971D31A0-F3E7-48D5-9ADF-C8DE2EC395C0}" type="parTrans" cxnId="{EE5291A2-81A4-450B-B00A-AF4DFA1A3FB3}">
      <dgm:prSet/>
      <dgm:spPr/>
      <dgm:t>
        <a:bodyPr/>
        <a:lstStyle/>
        <a:p>
          <a:endParaRPr lang="en-GB"/>
        </a:p>
      </dgm:t>
    </dgm:pt>
    <dgm:pt modelId="{7C4A12C6-A86A-4158-BC73-5299DDB572EB}" type="sibTrans" cxnId="{EE5291A2-81A4-450B-B00A-AF4DFA1A3FB3}">
      <dgm:prSet/>
      <dgm:spPr/>
      <dgm:t>
        <a:bodyPr/>
        <a:lstStyle/>
        <a:p>
          <a:endParaRPr lang="en-GB"/>
        </a:p>
      </dgm:t>
    </dgm:pt>
    <dgm:pt modelId="{4D3660AD-6334-4E8C-80BD-F3A11F70A084}" type="pres">
      <dgm:prSet presAssocID="{E63DD1E3-DACC-4B08-8569-2605E45EBAC3}" presName="Name0" presStyleCnt="0">
        <dgm:presLayoutVars>
          <dgm:chMax val="7"/>
          <dgm:chPref val="7"/>
          <dgm:dir/>
        </dgm:presLayoutVars>
      </dgm:prSet>
      <dgm:spPr/>
    </dgm:pt>
    <dgm:pt modelId="{BB7E4EB2-9B02-4CB3-B7FE-6C465D97C209}" type="pres">
      <dgm:prSet presAssocID="{E63DD1E3-DACC-4B08-8569-2605E45EBAC3}" presName="Name1" presStyleCnt="0"/>
      <dgm:spPr/>
    </dgm:pt>
    <dgm:pt modelId="{E14E3853-4DF0-410B-A458-31AD70E3188B}" type="pres">
      <dgm:prSet presAssocID="{E63DD1E3-DACC-4B08-8569-2605E45EBAC3}" presName="cycle" presStyleCnt="0"/>
      <dgm:spPr/>
    </dgm:pt>
    <dgm:pt modelId="{BC83ECA7-0909-4763-96F9-45E33434725B}" type="pres">
      <dgm:prSet presAssocID="{E63DD1E3-DACC-4B08-8569-2605E45EBAC3}" presName="srcNode" presStyleLbl="node1" presStyleIdx="0" presStyleCnt="4"/>
      <dgm:spPr/>
    </dgm:pt>
    <dgm:pt modelId="{94CC50AF-8114-495D-88B2-E6B84A5DDADB}" type="pres">
      <dgm:prSet presAssocID="{E63DD1E3-DACC-4B08-8569-2605E45EBAC3}" presName="conn" presStyleLbl="parChTrans1D2" presStyleIdx="0" presStyleCnt="1"/>
      <dgm:spPr/>
    </dgm:pt>
    <dgm:pt modelId="{11BE674A-F048-483E-A541-A2581413F79E}" type="pres">
      <dgm:prSet presAssocID="{E63DD1E3-DACC-4B08-8569-2605E45EBAC3}" presName="extraNode" presStyleLbl="node1" presStyleIdx="0" presStyleCnt="4"/>
      <dgm:spPr/>
    </dgm:pt>
    <dgm:pt modelId="{7F20306A-6DC9-44F7-8BC6-130A0BE90DE1}" type="pres">
      <dgm:prSet presAssocID="{E63DD1E3-DACC-4B08-8569-2605E45EBAC3}" presName="dstNode" presStyleLbl="node1" presStyleIdx="0" presStyleCnt="4"/>
      <dgm:spPr/>
    </dgm:pt>
    <dgm:pt modelId="{F08BE484-1D3A-4E69-9A81-BCB9C7132CEA}" type="pres">
      <dgm:prSet presAssocID="{1A70AA0A-580E-4DAE-BA56-212CA24567C3}" presName="text_1" presStyleLbl="node1" presStyleIdx="0" presStyleCnt="4">
        <dgm:presLayoutVars>
          <dgm:bulletEnabled val="1"/>
        </dgm:presLayoutVars>
      </dgm:prSet>
      <dgm:spPr/>
    </dgm:pt>
    <dgm:pt modelId="{4B8A7C4F-4840-4882-AB0B-267C91F4C42A}" type="pres">
      <dgm:prSet presAssocID="{1A70AA0A-580E-4DAE-BA56-212CA24567C3}" presName="accent_1" presStyleCnt="0"/>
      <dgm:spPr/>
    </dgm:pt>
    <dgm:pt modelId="{543A807C-7204-4AA9-B047-7F3ADB1162CB}" type="pres">
      <dgm:prSet presAssocID="{1A70AA0A-580E-4DAE-BA56-212CA24567C3}" presName="accentRepeatNode" presStyleLbl="solidFgAcc1" presStyleIdx="0" presStyleCnt="4"/>
      <dgm:spPr>
        <a:ln>
          <a:solidFill>
            <a:srgbClr val="00D5D0"/>
          </a:solidFill>
        </a:ln>
      </dgm:spPr>
    </dgm:pt>
    <dgm:pt modelId="{6EB96E96-1187-4A0F-AB72-F3CFC20D5274}" type="pres">
      <dgm:prSet presAssocID="{B14B4458-08F4-48CE-9CBA-CE2444E3699E}" presName="text_2" presStyleLbl="node1" presStyleIdx="1" presStyleCnt="4">
        <dgm:presLayoutVars>
          <dgm:bulletEnabled val="1"/>
        </dgm:presLayoutVars>
      </dgm:prSet>
      <dgm:spPr/>
    </dgm:pt>
    <dgm:pt modelId="{5EE03A82-C1A3-4124-9DF8-6C6A107C3534}" type="pres">
      <dgm:prSet presAssocID="{B14B4458-08F4-48CE-9CBA-CE2444E3699E}" presName="accent_2" presStyleCnt="0"/>
      <dgm:spPr/>
    </dgm:pt>
    <dgm:pt modelId="{B56E55ED-FFF3-4BDC-800C-54345C4E0790}" type="pres">
      <dgm:prSet presAssocID="{B14B4458-08F4-48CE-9CBA-CE2444E3699E}" presName="accentRepeatNode" presStyleLbl="solidFgAcc1" presStyleIdx="1" presStyleCnt="4"/>
      <dgm:spPr>
        <a:ln>
          <a:solidFill>
            <a:schemeClr val="accent3">
              <a:lumMod val="60000"/>
              <a:lumOff val="40000"/>
            </a:schemeClr>
          </a:solidFill>
        </a:ln>
      </dgm:spPr>
    </dgm:pt>
    <dgm:pt modelId="{37558487-D361-4CD7-9634-6D7EC6F94891}" type="pres">
      <dgm:prSet presAssocID="{E295F1B6-357D-445F-BB86-DC0A729D657D}" presName="text_3" presStyleLbl="node1" presStyleIdx="2" presStyleCnt="4">
        <dgm:presLayoutVars>
          <dgm:bulletEnabled val="1"/>
        </dgm:presLayoutVars>
      </dgm:prSet>
      <dgm:spPr/>
    </dgm:pt>
    <dgm:pt modelId="{A5D39425-EF82-49FD-A78D-B9B12D9C32E4}" type="pres">
      <dgm:prSet presAssocID="{E295F1B6-357D-445F-BB86-DC0A729D657D}" presName="accent_3" presStyleCnt="0"/>
      <dgm:spPr/>
    </dgm:pt>
    <dgm:pt modelId="{96472457-5C63-4C64-9BDD-ECC54C9E2C66}" type="pres">
      <dgm:prSet presAssocID="{E295F1B6-357D-445F-BB86-DC0A729D657D}" presName="accentRepeatNode" presStyleLbl="solidFgAcc1" presStyleIdx="2" presStyleCnt="4"/>
      <dgm:spPr>
        <a:ln>
          <a:solidFill>
            <a:schemeClr val="accent3">
              <a:lumMod val="75000"/>
            </a:schemeClr>
          </a:solidFill>
        </a:ln>
      </dgm:spPr>
    </dgm:pt>
    <dgm:pt modelId="{A40C3520-3FB0-4677-AFE7-D562A1AB473B}" type="pres">
      <dgm:prSet presAssocID="{6F5126AB-5668-4581-85B2-2EFC1A79B195}" presName="text_4" presStyleLbl="node1" presStyleIdx="3" presStyleCnt="4">
        <dgm:presLayoutVars>
          <dgm:bulletEnabled val="1"/>
        </dgm:presLayoutVars>
      </dgm:prSet>
      <dgm:spPr/>
    </dgm:pt>
    <dgm:pt modelId="{123833D7-F05C-4A37-8DA4-73234BBA9C82}" type="pres">
      <dgm:prSet presAssocID="{6F5126AB-5668-4581-85B2-2EFC1A79B195}" presName="accent_4" presStyleCnt="0"/>
      <dgm:spPr/>
    </dgm:pt>
    <dgm:pt modelId="{2321BF87-CAB8-4401-A50A-BE6EBBBCB544}" type="pres">
      <dgm:prSet presAssocID="{6F5126AB-5668-4581-85B2-2EFC1A79B195}" presName="accentRepeatNode" presStyleLbl="solidFgAcc1" presStyleIdx="3" presStyleCnt="4"/>
      <dgm:spPr>
        <a:ln>
          <a:solidFill>
            <a:srgbClr val="002060"/>
          </a:solidFill>
        </a:ln>
      </dgm:spPr>
    </dgm:pt>
  </dgm:ptLst>
  <dgm:cxnLst>
    <dgm:cxn modelId="{9A671803-4767-4500-A9A6-72732A5F9442}" type="presOf" srcId="{6F5126AB-5668-4581-85B2-2EFC1A79B195}" destId="{A40C3520-3FB0-4677-AFE7-D562A1AB473B}" srcOrd="0" destOrd="0" presId="urn:microsoft.com/office/officeart/2008/layout/VerticalCurvedList"/>
    <dgm:cxn modelId="{E5314B10-FE74-40B5-BE4C-640A860DA812}" type="presOf" srcId="{E295F1B6-357D-445F-BB86-DC0A729D657D}" destId="{37558487-D361-4CD7-9634-6D7EC6F94891}" srcOrd="0" destOrd="0" presId="urn:microsoft.com/office/officeart/2008/layout/VerticalCurvedList"/>
    <dgm:cxn modelId="{D3574E22-C029-4772-BC38-9D5625F2501C}" type="presOf" srcId="{1A70AA0A-580E-4DAE-BA56-212CA24567C3}" destId="{F08BE484-1D3A-4E69-9A81-BCB9C7132CEA}" srcOrd="0" destOrd="0" presId="urn:microsoft.com/office/officeart/2008/layout/VerticalCurvedList"/>
    <dgm:cxn modelId="{04DB9F45-A763-42D8-99D5-47FC69C34CA3}" type="presOf" srcId="{E63DD1E3-DACC-4B08-8569-2605E45EBAC3}" destId="{4D3660AD-6334-4E8C-80BD-F3A11F70A084}" srcOrd="0" destOrd="0" presId="urn:microsoft.com/office/officeart/2008/layout/VerticalCurvedList"/>
    <dgm:cxn modelId="{6B53C17B-A03A-43C8-B318-CD0EC865EB42}" type="presOf" srcId="{B14B4458-08F4-48CE-9CBA-CE2444E3699E}" destId="{6EB96E96-1187-4A0F-AB72-F3CFC20D5274}" srcOrd="0" destOrd="0" presId="urn:microsoft.com/office/officeart/2008/layout/VerticalCurvedList"/>
    <dgm:cxn modelId="{EE5291A2-81A4-450B-B00A-AF4DFA1A3FB3}" srcId="{E63DD1E3-DACC-4B08-8569-2605E45EBAC3}" destId="{6F5126AB-5668-4581-85B2-2EFC1A79B195}" srcOrd="3" destOrd="0" parTransId="{971D31A0-F3E7-48D5-9ADF-C8DE2EC395C0}" sibTransId="{7C4A12C6-A86A-4158-BC73-5299DDB572EB}"/>
    <dgm:cxn modelId="{2AD6A0B3-F6BE-4AEE-A8BA-CEB0FDCA265A}" type="presOf" srcId="{7B190CB7-D5DC-410D-B4FC-120B5FE6287E}" destId="{94CC50AF-8114-495D-88B2-E6B84A5DDADB}" srcOrd="0" destOrd="0" presId="urn:microsoft.com/office/officeart/2008/layout/VerticalCurvedList"/>
    <dgm:cxn modelId="{A01774D1-E36B-4429-B63F-73B581BA712D}" srcId="{E63DD1E3-DACC-4B08-8569-2605E45EBAC3}" destId="{E295F1B6-357D-445F-BB86-DC0A729D657D}" srcOrd="2" destOrd="0" parTransId="{A9DE5B8E-F832-4FD9-938E-5F2FCB314759}" sibTransId="{28DF6FE5-B01F-4231-8F47-F42A656FFCF1}"/>
    <dgm:cxn modelId="{F76F90E6-1922-480C-A29C-D057623547BC}" srcId="{E63DD1E3-DACC-4B08-8569-2605E45EBAC3}" destId="{1A70AA0A-580E-4DAE-BA56-212CA24567C3}" srcOrd="0" destOrd="0" parTransId="{E1E06F3F-587E-4C3F-AE4B-B0EE23C9D493}" sibTransId="{7B190CB7-D5DC-410D-B4FC-120B5FE6287E}"/>
    <dgm:cxn modelId="{A63B0FF4-3A3A-42FA-843E-1335EBC4B873}" srcId="{E63DD1E3-DACC-4B08-8569-2605E45EBAC3}" destId="{B14B4458-08F4-48CE-9CBA-CE2444E3699E}" srcOrd="1" destOrd="0" parTransId="{7F37D137-5AA3-439A-8377-4F8A955A25E5}" sibTransId="{D21A8E7B-6FF3-42A6-ABD9-598492B1D96C}"/>
    <dgm:cxn modelId="{5D3DAE4C-F379-439D-91B2-D8BB692F6061}" type="presParOf" srcId="{4D3660AD-6334-4E8C-80BD-F3A11F70A084}" destId="{BB7E4EB2-9B02-4CB3-B7FE-6C465D97C209}" srcOrd="0" destOrd="0" presId="urn:microsoft.com/office/officeart/2008/layout/VerticalCurvedList"/>
    <dgm:cxn modelId="{984A171A-35DB-4048-BD5D-FC3000029068}" type="presParOf" srcId="{BB7E4EB2-9B02-4CB3-B7FE-6C465D97C209}" destId="{E14E3853-4DF0-410B-A458-31AD70E3188B}" srcOrd="0" destOrd="0" presId="urn:microsoft.com/office/officeart/2008/layout/VerticalCurvedList"/>
    <dgm:cxn modelId="{D21E04CF-6836-469F-8542-899BC4B76EE1}" type="presParOf" srcId="{E14E3853-4DF0-410B-A458-31AD70E3188B}" destId="{BC83ECA7-0909-4763-96F9-45E33434725B}" srcOrd="0" destOrd="0" presId="urn:microsoft.com/office/officeart/2008/layout/VerticalCurvedList"/>
    <dgm:cxn modelId="{0FAA7F3C-6F1B-4F27-A1A9-672ACC66A7AF}" type="presParOf" srcId="{E14E3853-4DF0-410B-A458-31AD70E3188B}" destId="{94CC50AF-8114-495D-88B2-E6B84A5DDADB}" srcOrd="1" destOrd="0" presId="urn:microsoft.com/office/officeart/2008/layout/VerticalCurvedList"/>
    <dgm:cxn modelId="{660BF808-7616-45D3-A27A-25DEE219E05E}" type="presParOf" srcId="{E14E3853-4DF0-410B-A458-31AD70E3188B}" destId="{11BE674A-F048-483E-A541-A2581413F79E}" srcOrd="2" destOrd="0" presId="urn:microsoft.com/office/officeart/2008/layout/VerticalCurvedList"/>
    <dgm:cxn modelId="{0448F034-7518-4F4D-80BB-FA5EB3995072}" type="presParOf" srcId="{E14E3853-4DF0-410B-A458-31AD70E3188B}" destId="{7F20306A-6DC9-44F7-8BC6-130A0BE90DE1}" srcOrd="3" destOrd="0" presId="urn:microsoft.com/office/officeart/2008/layout/VerticalCurvedList"/>
    <dgm:cxn modelId="{6D092B85-C73F-48F5-88A6-1EAB9406F53B}" type="presParOf" srcId="{BB7E4EB2-9B02-4CB3-B7FE-6C465D97C209}" destId="{F08BE484-1D3A-4E69-9A81-BCB9C7132CEA}" srcOrd="1" destOrd="0" presId="urn:microsoft.com/office/officeart/2008/layout/VerticalCurvedList"/>
    <dgm:cxn modelId="{5B4D54C5-BF0E-4CF2-BF46-D442BDF2788E}" type="presParOf" srcId="{BB7E4EB2-9B02-4CB3-B7FE-6C465D97C209}" destId="{4B8A7C4F-4840-4882-AB0B-267C91F4C42A}" srcOrd="2" destOrd="0" presId="urn:microsoft.com/office/officeart/2008/layout/VerticalCurvedList"/>
    <dgm:cxn modelId="{31351F83-8D39-4F60-8FF9-730259281E94}" type="presParOf" srcId="{4B8A7C4F-4840-4882-AB0B-267C91F4C42A}" destId="{543A807C-7204-4AA9-B047-7F3ADB1162CB}" srcOrd="0" destOrd="0" presId="urn:microsoft.com/office/officeart/2008/layout/VerticalCurvedList"/>
    <dgm:cxn modelId="{69F9EB25-AD49-40A5-9459-366F84DBEF12}" type="presParOf" srcId="{BB7E4EB2-9B02-4CB3-B7FE-6C465D97C209}" destId="{6EB96E96-1187-4A0F-AB72-F3CFC20D5274}" srcOrd="3" destOrd="0" presId="urn:microsoft.com/office/officeart/2008/layout/VerticalCurvedList"/>
    <dgm:cxn modelId="{8B084BAD-B813-4CFD-B1D3-DC6634163382}" type="presParOf" srcId="{BB7E4EB2-9B02-4CB3-B7FE-6C465D97C209}" destId="{5EE03A82-C1A3-4124-9DF8-6C6A107C3534}" srcOrd="4" destOrd="0" presId="urn:microsoft.com/office/officeart/2008/layout/VerticalCurvedList"/>
    <dgm:cxn modelId="{777DE0C8-2C07-4B75-B071-D147D3554A73}" type="presParOf" srcId="{5EE03A82-C1A3-4124-9DF8-6C6A107C3534}" destId="{B56E55ED-FFF3-4BDC-800C-54345C4E0790}" srcOrd="0" destOrd="0" presId="urn:microsoft.com/office/officeart/2008/layout/VerticalCurvedList"/>
    <dgm:cxn modelId="{DA846545-F20D-4AA4-B6B8-A7A55460E5EF}" type="presParOf" srcId="{BB7E4EB2-9B02-4CB3-B7FE-6C465D97C209}" destId="{37558487-D361-4CD7-9634-6D7EC6F94891}" srcOrd="5" destOrd="0" presId="urn:microsoft.com/office/officeart/2008/layout/VerticalCurvedList"/>
    <dgm:cxn modelId="{296BAFD7-1A8E-44D5-92BB-670678C0641F}" type="presParOf" srcId="{BB7E4EB2-9B02-4CB3-B7FE-6C465D97C209}" destId="{A5D39425-EF82-49FD-A78D-B9B12D9C32E4}" srcOrd="6" destOrd="0" presId="urn:microsoft.com/office/officeart/2008/layout/VerticalCurvedList"/>
    <dgm:cxn modelId="{271467C1-AD7B-4184-934C-7AA2C755558E}" type="presParOf" srcId="{A5D39425-EF82-49FD-A78D-B9B12D9C32E4}" destId="{96472457-5C63-4C64-9BDD-ECC54C9E2C66}" srcOrd="0" destOrd="0" presId="urn:microsoft.com/office/officeart/2008/layout/VerticalCurvedList"/>
    <dgm:cxn modelId="{69913B87-2EDB-4F40-94B3-680AB83341BD}" type="presParOf" srcId="{BB7E4EB2-9B02-4CB3-B7FE-6C465D97C209}" destId="{A40C3520-3FB0-4677-AFE7-D562A1AB473B}" srcOrd="7" destOrd="0" presId="urn:microsoft.com/office/officeart/2008/layout/VerticalCurvedList"/>
    <dgm:cxn modelId="{DCA9C347-54A6-4E14-BCDD-35F5E90F362A}" type="presParOf" srcId="{BB7E4EB2-9B02-4CB3-B7FE-6C465D97C209}" destId="{123833D7-F05C-4A37-8DA4-73234BBA9C82}" srcOrd="8" destOrd="0" presId="urn:microsoft.com/office/officeart/2008/layout/VerticalCurvedList"/>
    <dgm:cxn modelId="{CA763143-CA2F-4687-BDAB-6A902DF68501}" type="presParOf" srcId="{123833D7-F05C-4A37-8DA4-73234BBA9C82}" destId="{2321BF87-CAB8-4401-A50A-BE6EBBBCB54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39CD3B-97B2-4B77-9BC5-B2A4913B66FF}" type="doc">
      <dgm:prSet loTypeId="urn:diagrams.loki3.com/Bracket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GB"/>
        </a:p>
      </dgm:t>
    </dgm:pt>
    <dgm:pt modelId="{973D7C8E-8AC8-4555-8F6D-C431AD6910DC}">
      <dgm:prSet phldrT="[Text]"/>
      <dgm:spPr/>
      <dgm:t>
        <a:bodyPr/>
        <a:lstStyle/>
        <a:p>
          <a:r>
            <a:rPr lang="en-GB" dirty="0"/>
            <a:t>Make it smart</a:t>
          </a:r>
        </a:p>
      </dgm:t>
    </dgm:pt>
    <dgm:pt modelId="{44EC2714-5E3C-4706-B435-42D9ACC4134D}" type="parTrans" cxnId="{CB3029AD-6198-49AF-B76B-89A61C8D84C0}">
      <dgm:prSet/>
      <dgm:spPr/>
      <dgm:t>
        <a:bodyPr/>
        <a:lstStyle/>
        <a:p>
          <a:endParaRPr lang="en-GB"/>
        </a:p>
      </dgm:t>
    </dgm:pt>
    <dgm:pt modelId="{D003A72F-339F-4144-8A6B-36D343B52EAE}" type="sibTrans" cxnId="{CB3029AD-6198-49AF-B76B-89A61C8D84C0}">
      <dgm:prSet/>
      <dgm:spPr/>
      <dgm:t>
        <a:bodyPr/>
        <a:lstStyle/>
        <a:p>
          <a:endParaRPr lang="en-GB"/>
        </a:p>
      </dgm:t>
    </dgm:pt>
    <dgm:pt modelId="{F51DF8D9-45BF-4494-A880-5DF33EF648FC}">
      <dgm:prSet phldrT="[Text]"/>
      <dgm:spPr/>
      <dgm:t>
        <a:bodyPr/>
        <a:lstStyle/>
        <a:p>
          <a:r>
            <a:rPr lang="en-GB" dirty="0"/>
            <a:t>How to understand the user intentions?</a:t>
          </a:r>
        </a:p>
      </dgm:t>
    </dgm:pt>
    <dgm:pt modelId="{0042DECF-A26C-4E9E-98AF-4D1AAD360269}" type="parTrans" cxnId="{6719834C-CD4A-408D-A288-72DE4FDAFD0A}">
      <dgm:prSet/>
      <dgm:spPr/>
      <dgm:t>
        <a:bodyPr/>
        <a:lstStyle/>
        <a:p>
          <a:endParaRPr lang="en-GB"/>
        </a:p>
      </dgm:t>
    </dgm:pt>
    <dgm:pt modelId="{B6EE24E8-B9A5-4CDF-BF90-F6E6777FE99C}" type="sibTrans" cxnId="{6719834C-CD4A-408D-A288-72DE4FDAFD0A}">
      <dgm:prSet/>
      <dgm:spPr/>
      <dgm:t>
        <a:bodyPr/>
        <a:lstStyle/>
        <a:p>
          <a:endParaRPr lang="en-GB"/>
        </a:p>
      </dgm:t>
    </dgm:pt>
    <dgm:pt modelId="{ADD07768-0CE3-4039-BD72-C6113A1FDEFA}">
      <dgm:prSet phldrT="[Text]"/>
      <dgm:spPr/>
      <dgm:t>
        <a:bodyPr/>
        <a:lstStyle/>
        <a:p>
          <a:r>
            <a:rPr lang="en-GB" dirty="0"/>
            <a:t>User language </a:t>
          </a:r>
        </a:p>
      </dgm:t>
    </dgm:pt>
    <dgm:pt modelId="{C7B12855-95B0-44BF-8188-772C8E78D5BF}" type="parTrans" cxnId="{9C1A4ABA-A7CA-4D75-9C7A-5A2C9E98B946}">
      <dgm:prSet/>
      <dgm:spPr/>
      <dgm:t>
        <a:bodyPr/>
        <a:lstStyle/>
        <a:p>
          <a:endParaRPr lang="en-GB"/>
        </a:p>
      </dgm:t>
    </dgm:pt>
    <dgm:pt modelId="{F191D77E-1D54-4A97-A58D-4988A81D068F}" type="sibTrans" cxnId="{9C1A4ABA-A7CA-4D75-9C7A-5A2C9E98B946}">
      <dgm:prSet/>
      <dgm:spPr/>
      <dgm:t>
        <a:bodyPr/>
        <a:lstStyle/>
        <a:p>
          <a:endParaRPr lang="en-GB"/>
        </a:p>
      </dgm:t>
    </dgm:pt>
    <dgm:pt modelId="{BAB504BE-3C18-4D23-B975-D5E7A4406DB6}">
      <dgm:prSet phldrT="[Text]"/>
      <dgm:spPr/>
      <dgm:t>
        <a:bodyPr/>
        <a:lstStyle/>
        <a:p>
          <a:r>
            <a:rPr lang="en-GB" dirty="0"/>
            <a:t>Use a language that the user can understand and relate to.</a:t>
          </a:r>
        </a:p>
      </dgm:t>
    </dgm:pt>
    <dgm:pt modelId="{291AA884-EA48-4954-B574-5F31F5BD2057}" type="parTrans" cxnId="{D462EBDF-A238-47BA-B8F5-EEA27A97572A}">
      <dgm:prSet/>
      <dgm:spPr/>
      <dgm:t>
        <a:bodyPr/>
        <a:lstStyle/>
        <a:p>
          <a:endParaRPr lang="en-GB"/>
        </a:p>
      </dgm:t>
    </dgm:pt>
    <dgm:pt modelId="{D7BD96CA-7BA6-4667-B922-227B9AF962C6}" type="sibTrans" cxnId="{D462EBDF-A238-47BA-B8F5-EEA27A97572A}">
      <dgm:prSet/>
      <dgm:spPr/>
      <dgm:t>
        <a:bodyPr/>
        <a:lstStyle/>
        <a:p>
          <a:endParaRPr lang="en-GB"/>
        </a:p>
      </dgm:t>
    </dgm:pt>
    <dgm:pt modelId="{475FF956-C6BD-4CAD-86BC-EE6B9558A41A}">
      <dgm:prSet phldrT="[Text]"/>
      <dgm:spPr/>
      <dgm:t>
        <a:bodyPr/>
        <a:lstStyle/>
        <a:p>
          <a:r>
            <a:rPr lang="en-GB" dirty="0"/>
            <a:t>The capabilities of your tech</a:t>
          </a:r>
        </a:p>
      </dgm:t>
    </dgm:pt>
    <dgm:pt modelId="{785AB890-8D71-45A7-AB76-4A403FB6A7D1}" type="parTrans" cxnId="{D7C9B4DF-0185-419E-96E8-8A9A608C2982}">
      <dgm:prSet/>
      <dgm:spPr/>
      <dgm:t>
        <a:bodyPr/>
        <a:lstStyle/>
        <a:p>
          <a:endParaRPr lang="en-GB"/>
        </a:p>
      </dgm:t>
    </dgm:pt>
    <dgm:pt modelId="{1AE9BEC1-4AD8-47A6-B17D-452F2DE73E47}" type="sibTrans" cxnId="{D7C9B4DF-0185-419E-96E8-8A9A608C2982}">
      <dgm:prSet/>
      <dgm:spPr/>
      <dgm:t>
        <a:bodyPr/>
        <a:lstStyle/>
        <a:p>
          <a:endParaRPr lang="en-GB"/>
        </a:p>
      </dgm:t>
    </dgm:pt>
    <dgm:pt modelId="{F5C20881-9399-4EFA-A660-E4EA98F71F5B}">
      <dgm:prSet phldrT="[Text]"/>
      <dgm:spPr/>
      <dgm:t>
        <a:bodyPr/>
        <a:lstStyle/>
        <a:p>
          <a:r>
            <a:rPr lang="en-GB" dirty="0"/>
            <a:t>Is the natural language processing advanced enough? </a:t>
          </a:r>
        </a:p>
      </dgm:t>
    </dgm:pt>
    <dgm:pt modelId="{8053FFD6-6570-47D7-A111-8713822FDDD7}" type="parTrans" cxnId="{9C5706CB-A93C-49D9-80F6-4BC24F821566}">
      <dgm:prSet/>
      <dgm:spPr/>
      <dgm:t>
        <a:bodyPr/>
        <a:lstStyle/>
        <a:p>
          <a:endParaRPr lang="en-GB"/>
        </a:p>
      </dgm:t>
    </dgm:pt>
    <dgm:pt modelId="{A893B243-944B-40A4-9FFD-E70AA793B7C9}" type="sibTrans" cxnId="{9C5706CB-A93C-49D9-80F6-4BC24F821566}">
      <dgm:prSet/>
      <dgm:spPr/>
      <dgm:t>
        <a:bodyPr/>
        <a:lstStyle/>
        <a:p>
          <a:endParaRPr lang="en-GB"/>
        </a:p>
      </dgm:t>
    </dgm:pt>
    <dgm:pt modelId="{CE5A1494-DB98-416A-B1DC-707B0DE1604E}">
      <dgm:prSet phldrT="[Text]"/>
      <dgm:spPr/>
      <dgm:t>
        <a:bodyPr/>
        <a:lstStyle/>
        <a:p>
          <a:r>
            <a:rPr lang="en-GB" dirty="0"/>
            <a:t>When to reply?</a:t>
          </a:r>
        </a:p>
      </dgm:t>
    </dgm:pt>
    <dgm:pt modelId="{C17AAE5A-66FD-4533-B49F-002B781E529E}" type="sibTrans" cxnId="{3EBC3C95-346E-43CB-817D-065BC246D3ED}">
      <dgm:prSet/>
      <dgm:spPr/>
      <dgm:t>
        <a:bodyPr/>
        <a:lstStyle/>
        <a:p>
          <a:endParaRPr lang="en-GB"/>
        </a:p>
      </dgm:t>
    </dgm:pt>
    <dgm:pt modelId="{BF43BA61-408F-4F01-8862-BEEB2D35378C}" type="parTrans" cxnId="{3EBC3C95-346E-43CB-817D-065BC246D3ED}">
      <dgm:prSet/>
      <dgm:spPr/>
      <dgm:t>
        <a:bodyPr/>
        <a:lstStyle/>
        <a:p>
          <a:endParaRPr lang="en-GB"/>
        </a:p>
      </dgm:t>
    </dgm:pt>
    <dgm:pt modelId="{E5C1E077-1ED1-45EB-8B8B-32E934CD386D}" type="pres">
      <dgm:prSet presAssocID="{2539CD3B-97B2-4B77-9BC5-B2A4913B66FF}" presName="Name0" presStyleCnt="0">
        <dgm:presLayoutVars>
          <dgm:dir/>
          <dgm:animLvl val="lvl"/>
          <dgm:resizeHandles val="exact"/>
        </dgm:presLayoutVars>
      </dgm:prSet>
      <dgm:spPr/>
    </dgm:pt>
    <dgm:pt modelId="{912233ED-ABBE-426E-99FB-62739C83CF3D}" type="pres">
      <dgm:prSet presAssocID="{973D7C8E-8AC8-4555-8F6D-C431AD6910DC}" presName="linNode" presStyleCnt="0"/>
      <dgm:spPr/>
    </dgm:pt>
    <dgm:pt modelId="{5BF3AC8E-C29D-499D-B2FF-81564D2AB04F}" type="pres">
      <dgm:prSet presAssocID="{973D7C8E-8AC8-4555-8F6D-C431AD6910DC}" presName="parTx" presStyleLbl="revTx" presStyleIdx="0" presStyleCnt="3">
        <dgm:presLayoutVars>
          <dgm:chMax val="1"/>
          <dgm:bulletEnabled val="1"/>
        </dgm:presLayoutVars>
      </dgm:prSet>
      <dgm:spPr/>
    </dgm:pt>
    <dgm:pt modelId="{82392791-F0D1-413D-B050-EA013130B323}" type="pres">
      <dgm:prSet presAssocID="{973D7C8E-8AC8-4555-8F6D-C431AD6910DC}" presName="bracket" presStyleLbl="parChTrans1D1" presStyleIdx="0" presStyleCnt="3"/>
      <dgm:spPr/>
    </dgm:pt>
    <dgm:pt modelId="{3EB6A4AB-8576-4A1E-B25B-76E2C797C9E1}" type="pres">
      <dgm:prSet presAssocID="{973D7C8E-8AC8-4555-8F6D-C431AD6910DC}" presName="spH" presStyleCnt="0"/>
      <dgm:spPr/>
    </dgm:pt>
    <dgm:pt modelId="{3A418B05-E52F-4A2A-ACCB-3870D368183D}" type="pres">
      <dgm:prSet presAssocID="{973D7C8E-8AC8-4555-8F6D-C431AD6910DC}" presName="desTx" presStyleLbl="node1" presStyleIdx="0" presStyleCnt="3">
        <dgm:presLayoutVars>
          <dgm:bulletEnabled val="1"/>
        </dgm:presLayoutVars>
      </dgm:prSet>
      <dgm:spPr/>
    </dgm:pt>
    <dgm:pt modelId="{6ADD4119-09AF-4216-BC21-F7A843CB178D}" type="pres">
      <dgm:prSet presAssocID="{D003A72F-339F-4144-8A6B-36D343B52EAE}" presName="spV" presStyleCnt="0"/>
      <dgm:spPr/>
    </dgm:pt>
    <dgm:pt modelId="{C6FA457C-070C-43A4-9F8D-9A57626B5B07}" type="pres">
      <dgm:prSet presAssocID="{ADD07768-0CE3-4039-BD72-C6113A1FDEFA}" presName="linNode" presStyleCnt="0"/>
      <dgm:spPr/>
    </dgm:pt>
    <dgm:pt modelId="{AB012BEF-6856-4B73-BC11-C1CDCECA60A5}" type="pres">
      <dgm:prSet presAssocID="{ADD07768-0CE3-4039-BD72-C6113A1FDEFA}" presName="parTx" presStyleLbl="revTx" presStyleIdx="1" presStyleCnt="3">
        <dgm:presLayoutVars>
          <dgm:chMax val="1"/>
          <dgm:bulletEnabled val="1"/>
        </dgm:presLayoutVars>
      </dgm:prSet>
      <dgm:spPr/>
    </dgm:pt>
    <dgm:pt modelId="{45B1BDAB-032A-4310-B311-5FF0A6AF7696}" type="pres">
      <dgm:prSet presAssocID="{ADD07768-0CE3-4039-BD72-C6113A1FDEFA}" presName="bracket" presStyleLbl="parChTrans1D1" presStyleIdx="1" presStyleCnt="3"/>
      <dgm:spPr/>
    </dgm:pt>
    <dgm:pt modelId="{9F89D447-E9A3-4AEB-AC4F-0C10C01A5FCF}" type="pres">
      <dgm:prSet presAssocID="{ADD07768-0CE3-4039-BD72-C6113A1FDEFA}" presName="spH" presStyleCnt="0"/>
      <dgm:spPr/>
    </dgm:pt>
    <dgm:pt modelId="{3788C4BE-6E55-42DF-B8C2-80951DF76B64}" type="pres">
      <dgm:prSet presAssocID="{ADD07768-0CE3-4039-BD72-C6113A1FDEFA}" presName="desTx" presStyleLbl="node1" presStyleIdx="1" presStyleCnt="3">
        <dgm:presLayoutVars>
          <dgm:bulletEnabled val="1"/>
        </dgm:presLayoutVars>
      </dgm:prSet>
      <dgm:spPr/>
    </dgm:pt>
    <dgm:pt modelId="{FA3C8198-1E86-4B14-A609-925EED3F2C0D}" type="pres">
      <dgm:prSet presAssocID="{F191D77E-1D54-4A97-A58D-4988A81D068F}" presName="spV" presStyleCnt="0"/>
      <dgm:spPr/>
    </dgm:pt>
    <dgm:pt modelId="{9C6C9926-AE1A-4B74-97C4-35FF292753D5}" type="pres">
      <dgm:prSet presAssocID="{475FF956-C6BD-4CAD-86BC-EE6B9558A41A}" presName="linNode" presStyleCnt="0"/>
      <dgm:spPr/>
    </dgm:pt>
    <dgm:pt modelId="{E5BB0664-0B7A-4ABF-9F39-E18492C157CA}" type="pres">
      <dgm:prSet presAssocID="{475FF956-C6BD-4CAD-86BC-EE6B9558A41A}" presName="parTx" presStyleLbl="revTx" presStyleIdx="2" presStyleCnt="3">
        <dgm:presLayoutVars>
          <dgm:chMax val="1"/>
          <dgm:bulletEnabled val="1"/>
        </dgm:presLayoutVars>
      </dgm:prSet>
      <dgm:spPr/>
    </dgm:pt>
    <dgm:pt modelId="{5CCF15B5-B529-4042-BBD4-79F3A438BC37}" type="pres">
      <dgm:prSet presAssocID="{475FF956-C6BD-4CAD-86BC-EE6B9558A41A}" presName="bracket" presStyleLbl="parChTrans1D1" presStyleIdx="2" presStyleCnt="3"/>
      <dgm:spPr/>
    </dgm:pt>
    <dgm:pt modelId="{275D432C-D2D5-44AC-A9B7-608602F3E845}" type="pres">
      <dgm:prSet presAssocID="{475FF956-C6BD-4CAD-86BC-EE6B9558A41A}" presName="spH" presStyleCnt="0"/>
      <dgm:spPr/>
    </dgm:pt>
    <dgm:pt modelId="{BBCE5E4F-2F8C-4AEE-A983-ECF698269B1B}" type="pres">
      <dgm:prSet presAssocID="{475FF956-C6BD-4CAD-86BC-EE6B9558A41A}" presName="desTx" presStyleLbl="node1" presStyleIdx="2" presStyleCnt="3">
        <dgm:presLayoutVars>
          <dgm:bulletEnabled val="1"/>
        </dgm:presLayoutVars>
      </dgm:prSet>
      <dgm:spPr/>
    </dgm:pt>
  </dgm:ptLst>
  <dgm:cxnLst>
    <dgm:cxn modelId="{8B221208-6D40-420F-BD78-60844F38F5E8}" type="presOf" srcId="{973D7C8E-8AC8-4555-8F6D-C431AD6910DC}" destId="{5BF3AC8E-C29D-499D-B2FF-81564D2AB04F}" srcOrd="0" destOrd="0" presId="urn:diagrams.loki3.com/BracketList"/>
    <dgm:cxn modelId="{37D3180D-73A8-4C0A-AD41-FC0D12935324}" type="presOf" srcId="{2539CD3B-97B2-4B77-9BC5-B2A4913B66FF}" destId="{E5C1E077-1ED1-45EB-8B8B-32E934CD386D}" srcOrd="0" destOrd="0" presId="urn:diagrams.loki3.com/BracketList"/>
    <dgm:cxn modelId="{0D716B25-CFD8-4D38-8A1D-87786D7C520E}" type="presOf" srcId="{BAB504BE-3C18-4D23-B975-D5E7A4406DB6}" destId="{3788C4BE-6E55-42DF-B8C2-80951DF76B64}" srcOrd="0" destOrd="0" presId="urn:diagrams.loki3.com/BracketList"/>
    <dgm:cxn modelId="{29FC103D-4B75-41B3-84C8-22B4CB7DD370}" type="presOf" srcId="{ADD07768-0CE3-4039-BD72-C6113A1FDEFA}" destId="{AB012BEF-6856-4B73-BC11-C1CDCECA60A5}" srcOrd="0" destOrd="0" presId="urn:diagrams.loki3.com/BracketList"/>
    <dgm:cxn modelId="{B3402B61-50F4-4D03-90E9-3596B93759BA}" type="presOf" srcId="{F5C20881-9399-4EFA-A660-E4EA98F71F5B}" destId="{BBCE5E4F-2F8C-4AEE-A983-ECF698269B1B}" srcOrd="0" destOrd="0" presId="urn:diagrams.loki3.com/BracketList"/>
    <dgm:cxn modelId="{FDB77144-32E2-4606-8AD4-A593AC30847A}" type="presOf" srcId="{CE5A1494-DB98-416A-B1DC-707B0DE1604E}" destId="{3A418B05-E52F-4A2A-ACCB-3870D368183D}" srcOrd="0" destOrd="0" presId="urn:diagrams.loki3.com/BracketList"/>
    <dgm:cxn modelId="{6719834C-CD4A-408D-A288-72DE4FDAFD0A}" srcId="{973D7C8E-8AC8-4555-8F6D-C431AD6910DC}" destId="{F51DF8D9-45BF-4494-A880-5DF33EF648FC}" srcOrd="1" destOrd="0" parTransId="{0042DECF-A26C-4E9E-98AF-4D1AAD360269}" sibTransId="{B6EE24E8-B9A5-4CDF-BF90-F6E6777FE99C}"/>
    <dgm:cxn modelId="{3EBC3C95-346E-43CB-817D-065BC246D3ED}" srcId="{973D7C8E-8AC8-4555-8F6D-C431AD6910DC}" destId="{CE5A1494-DB98-416A-B1DC-707B0DE1604E}" srcOrd="0" destOrd="0" parTransId="{BF43BA61-408F-4F01-8862-BEEB2D35378C}" sibTransId="{C17AAE5A-66FD-4533-B49F-002B781E529E}"/>
    <dgm:cxn modelId="{CB3029AD-6198-49AF-B76B-89A61C8D84C0}" srcId="{2539CD3B-97B2-4B77-9BC5-B2A4913B66FF}" destId="{973D7C8E-8AC8-4555-8F6D-C431AD6910DC}" srcOrd="0" destOrd="0" parTransId="{44EC2714-5E3C-4706-B435-42D9ACC4134D}" sibTransId="{D003A72F-339F-4144-8A6B-36D343B52EAE}"/>
    <dgm:cxn modelId="{9C1A4ABA-A7CA-4D75-9C7A-5A2C9E98B946}" srcId="{2539CD3B-97B2-4B77-9BC5-B2A4913B66FF}" destId="{ADD07768-0CE3-4039-BD72-C6113A1FDEFA}" srcOrd="1" destOrd="0" parTransId="{C7B12855-95B0-44BF-8188-772C8E78D5BF}" sibTransId="{F191D77E-1D54-4A97-A58D-4988A81D068F}"/>
    <dgm:cxn modelId="{9C5706CB-A93C-49D9-80F6-4BC24F821566}" srcId="{475FF956-C6BD-4CAD-86BC-EE6B9558A41A}" destId="{F5C20881-9399-4EFA-A660-E4EA98F71F5B}" srcOrd="0" destOrd="0" parTransId="{8053FFD6-6570-47D7-A111-8713822FDDD7}" sibTransId="{A893B243-944B-40A4-9FFD-E70AA793B7C9}"/>
    <dgm:cxn modelId="{3DA5BBDC-BC09-441A-AEFD-95A290D24BA3}" type="presOf" srcId="{F51DF8D9-45BF-4494-A880-5DF33EF648FC}" destId="{3A418B05-E52F-4A2A-ACCB-3870D368183D}" srcOrd="0" destOrd="1" presId="urn:diagrams.loki3.com/BracketList"/>
    <dgm:cxn modelId="{D7C9B4DF-0185-419E-96E8-8A9A608C2982}" srcId="{2539CD3B-97B2-4B77-9BC5-B2A4913B66FF}" destId="{475FF956-C6BD-4CAD-86BC-EE6B9558A41A}" srcOrd="2" destOrd="0" parTransId="{785AB890-8D71-45A7-AB76-4A403FB6A7D1}" sibTransId="{1AE9BEC1-4AD8-47A6-B17D-452F2DE73E47}"/>
    <dgm:cxn modelId="{D462EBDF-A238-47BA-B8F5-EEA27A97572A}" srcId="{ADD07768-0CE3-4039-BD72-C6113A1FDEFA}" destId="{BAB504BE-3C18-4D23-B975-D5E7A4406DB6}" srcOrd="0" destOrd="0" parTransId="{291AA884-EA48-4954-B574-5F31F5BD2057}" sibTransId="{D7BD96CA-7BA6-4667-B922-227B9AF962C6}"/>
    <dgm:cxn modelId="{A86833E1-9D2A-4947-96F5-1694C330BD9E}" type="presOf" srcId="{475FF956-C6BD-4CAD-86BC-EE6B9558A41A}" destId="{E5BB0664-0B7A-4ABF-9F39-E18492C157CA}" srcOrd="0" destOrd="0" presId="urn:diagrams.loki3.com/BracketList"/>
    <dgm:cxn modelId="{4C9E938E-FCF6-487A-8D5D-D7FAAEDB55E5}" type="presParOf" srcId="{E5C1E077-1ED1-45EB-8B8B-32E934CD386D}" destId="{912233ED-ABBE-426E-99FB-62739C83CF3D}" srcOrd="0" destOrd="0" presId="urn:diagrams.loki3.com/BracketList"/>
    <dgm:cxn modelId="{736AACF7-BD56-4BAD-93A4-C00CC2882136}" type="presParOf" srcId="{912233ED-ABBE-426E-99FB-62739C83CF3D}" destId="{5BF3AC8E-C29D-499D-B2FF-81564D2AB04F}" srcOrd="0" destOrd="0" presId="urn:diagrams.loki3.com/BracketList"/>
    <dgm:cxn modelId="{9C39F9CE-33F4-47F1-87F5-463A95CD892F}" type="presParOf" srcId="{912233ED-ABBE-426E-99FB-62739C83CF3D}" destId="{82392791-F0D1-413D-B050-EA013130B323}" srcOrd="1" destOrd="0" presId="urn:diagrams.loki3.com/BracketList"/>
    <dgm:cxn modelId="{16841695-E2C6-496B-A844-557DBFB3FC85}" type="presParOf" srcId="{912233ED-ABBE-426E-99FB-62739C83CF3D}" destId="{3EB6A4AB-8576-4A1E-B25B-76E2C797C9E1}" srcOrd="2" destOrd="0" presId="urn:diagrams.loki3.com/BracketList"/>
    <dgm:cxn modelId="{FE63BA74-D5BA-415F-8B82-AB6C8CE30FDD}" type="presParOf" srcId="{912233ED-ABBE-426E-99FB-62739C83CF3D}" destId="{3A418B05-E52F-4A2A-ACCB-3870D368183D}" srcOrd="3" destOrd="0" presId="urn:diagrams.loki3.com/BracketList"/>
    <dgm:cxn modelId="{7BA10FF5-3679-4341-90A0-F079C52B53FF}" type="presParOf" srcId="{E5C1E077-1ED1-45EB-8B8B-32E934CD386D}" destId="{6ADD4119-09AF-4216-BC21-F7A843CB178D}" srcOrd="1" destOrd="0" presId="urn:diagrams.loki3.com/BracketList"/>
    <dgm:cxn modelId="{72A46611-1920-4128-B43C-3A019A8FDBB2}" type="presParOf" srcId="{E5C1E077-1ED1-45EB-8B8B-32E934CD386D}" destId="{C6FA457C-070C-43A4-9F8D-9A57626B5B07}" srcOrd="2" destOrd="0" presId="urn:diagrams.loki3.com/BracketList"/>
    <dgm:cxn modelId="{43E42F23-DB42-4716-97D9-BBDBDF9B8D1D}" type="presParOf" srcId="{C6FA457C-070C-43A4-9F8D-9A57626B5B07}" destId="{AB012BEF-6856-4B73-BC11-C1CDCECA60A5}" srcOrd="0" destOrd="0" presId="urn:diagrams.loki3.com/BracketList"/>
    <dgm:cxn modelId="{0D143231-64C5-4A22-A4E1-4369554C92CD}" type="presParOf" srcId="{C6FA457C-070C-43A4-9F8D-9A57626B5B07}" destId="{45B1BDAB-032A-4310-B311-5FF0A6AF7696}" srcOrd="1" destOrd="0" presId="urn:diagrams.loki3.com/BracketList"/>
    <dgm:cxn modelId="{196CD18F-C2B6-4641-8679-4D6E9ADDFAD5}" type="presParOf" srcId="{C6FA457C-070C-43A4-9F8D-9A57626B5B07}" destId="{9F89D447-E9A3-4AEB-AC4F-0C10C01A5FCF}" srcOrd="2" destOrd="0" presId="urn:diagrams.loki3.com/BracketList"/>
    <dgm:cxn modelId="{67A230E4-9865-4CDA-896C-A91991037BD8}" type="presParOf" srcId="{C6FA457C-070C-43A4-9F8D-9A57626B5B07}" destId="{3788C4BE-6E55-42DF-B8C2-80951DF76B64}" srcOrd="3" destOrd="0" presId="urn:diagrams.loki3.com/BracketList"/>
    <dgm:cxn modelId="{76252B15-27CA-453B-90A3-E330AAF86B8E}" type="presParOf" srcId="{E5C1E077-1ED1-45EB-8B8B-32E934CD386D}" destId="{FA3C8198-1E86-4B14-A609-925EED3F2C0D}" srcOrd="3" destOrd="0" presId="urn:diagrams.loki3.com/BracketList"/>
    <dgm:cxn modelId="{476F6FA2-A382-4A2E-87F0-813A4F3CE222}" type="presParOf" srcId="{E5C1E077-1ED1-45EB-8B8B-32E934CD386D}" destId="{9C6C9926-AE1A-4B74-97C4-35FF292753D5}" srcOrd="4" destOrd="0" presId="urn:diagrams.loki3.com/BracketList"/>
    <dgm:cxn modelId="{801DFBA2-D2A5-4D86-B809-D6DF74B36079}" type="presParOf" srcId="{9C6C9926-AE1A-4B74-97C4-35FF292753D5}" destId="{E5BB0664-0B7A-4ABF-9F39-E18492C157CA}" srcOrd="0" destOrd="0" presId="urn:diagrams.loki3.com/BracketList"/>
    <dgm:cxn modelId="{125FF3CE-B632-4099-9E5C-2187F8B3968D}" type="presParOf" srcId="{9C6C9926-AE1A-4B74-97C4-35FF292753D5}" destId="{5CCF15B5-B529-4042-BBD4-79F3A438BC37}" srcOrd="1" destOrd="0" presId="urn:diagrams.loki3.com/BracketList"/>
    <dgm:cxn modelId="{79F4CFDF-1EAD-4A02-8589-D7B80977C97F}" type="presParOf" srcId="{9C6C9926-AE1A-4B74-97C4-35FF292753D5}" destId="{275D432C-D2D5-44AC-A9B7-608602F3E845}" srcOrd="2" destOrd="0" presId="urn:diagrams.loki3.com/BracketList"/>
    <dgm:cxn modelId="{1A0CDABB-E060-4624-92B1-9CBA42E54878}" type="presParOf" srcId="{9C6C9926-AE1A-4B74-97C4-35FF292753D5}" destId="{BBCE5E4F-2F8C-4AEE-A983-ECF698269B1B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C50AF-8114-495D-88B2-E6B84A5DDADB}">
      <dsp:nvSpPr>
        <dsp:cNvPr id="0" name=""/>
        <dsp:cNvSpPr/>
      </dsp:nvSpPr>
      <dsp:spPr>
        <a:xfrm>
          <a:off x="-5044548" y="-772852"/>
          <a:ext cx="6007636" cy="6007636"/>
        </a:xfrm>
        <a:prstGeom prst="blockArc">
          <a:avLst>
            <a:gd name="adj1" fmla="val 18900000"/>
            <a:gd name="adj2" fmla="val 2700000"/>
            <a:gd name="adj3" fmla="val 36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BE484-1D3A-4E69-9A81-BCB9C7132CEA}">
      <dsp:nvSpPr>
        <dsp:cNvPr id="0" name=""/>
        <dsp:cNvSpPr/>
      </dsp:nvSpPr>
      <dsp:spPr>
        <a:xfrm>
          <a:off x="504301" y="343033"/>
          <a:ext cx="7047877" cy="686423"/>
        </a:xfrm>
        <a:prstGeom prst="rect">
          <a:avLst/>
        </a:prstGeom>
        <a:solidFill>
          <a:srgbClr val="00D5D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84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~45% of end users </a:t>
          </a:r>
          <a:r>
            <a:rPr lang="en-GB" sz="2000" b="0" i="0" kern="1200" dirty="0"/>
            <a:t>prefer chatbots as the primary mode of communication for customer service inquires.*</a:t>
          </a:r>
          <a:r>
            <a:rPr lang="en-GB" sz="2000" kern="1200" dirty="0"/>
            <a:t> </a:t>
          </a:r>
        </a:p>
      </dsp:txBody>
      <dsp:txXfrm>
        <a:off x="504301" y="343033"/>
        <a:ext cx="7047877" cy="686423"/>
      </dsp:txXfrm>
    </dsp:sp>
    <dsp:sp modelId="{543A807C-7204-4AA9-B047-7F3ADB1162CB}">
      <dsp:nvSpPr>
        <dsp:cNvPr id="0" name=""/>
        <dsp:cNvSpPr/>
      </dsp:nvSpPr>
      <dsp:spPr>
        <a:xfrm>
          <a:off x="75286" y="257230"/>
          <a:ext cx="858029" cy="8580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D5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96E96-1187-4A0F-AB72-F3CFC20D5274}">
      <dsp:nvSpPr>
        <dsp:cNvPr id="0" name=""/>
        <dsp:cNvSpPr/>
      </dsp:nvSpPr>
      <dsp:spPr>
        <a:xfrm>
          <a:off x="897843" y="1372847"/>
          <a:ext cx="6654334" cy="686423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84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>
              <a:hlinkClick xmlns:r="http://schemas.openxmlformats.org/officeDocument/2006/relationships" r:id="rId1"/>
            </a:rPr>
            <a:t>Consumer Intelligence Research Partners</a:t>
          </a:r>
          <a:r>
            <a:rPr lang="en-GB" sz="2000" b="0" i="0" kern="1200" dirty="0"/>
            <a:t> (CIRP) estimates that 8.2 million people own an Amazon Echo device</a:t>
          </a:r>
          <a:endParaRPr lang="en-GB" sz="2000" kern="1200" dirty="0"/>
        </a:p>
      </dsp:txBody>
      <dsp:txXfrm>
        <a:off x="897843" y="1372847"/>
        <a:ext cx="6654334" cy="686423"/>
      </dsp:txXfrm>
    </dsp:sp>
    <dsp:sp modelId="{B56E55ED-FFF3-4BDC-800C-54345C4E0790}">
      <dsp:nvSpPr>
        <dsp:cNvPr id="0" name=""/>
        <dsp:cNvSpPr/>
      </dsp:nvSpPr>
      <dsp:spPr>
        <a:xfrm>
          <a:off x="468829" y="1287044"/>
          <a:ext cx="858029" cy="8580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58487-D361-4CD7-9634-6D7EC6F94891}">
      <dsp:nvSpPr>
        <dsp:cNvPr id="0" name=""/>
        <dsp:cNvSpPr/>
      </dsp:nvSpPr>
      <dsp:spPr>
        <a:xfrm>
          <a:off x="897843" y="2402661"/>
          <a:ext cx="6654334" cy="686423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84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Alexa has over 11000 skills.**</a:t>
          </a:r>
        </a:p>
      </dsp:txBody>
      <dsp:txXfrm>
        <a:off x="897843" y="2402661"/>
        <a:ext cx="6654334" cy="686423"/>
      </dsp:txXfrm>
    </dsp:sp>
    <dsp:sp modelId="{96472457-5C63-4C64-9BDD-ECC54C9E2C66}">
      <dsp:nvSpPr>
        <dsp:cNvPr id="0" name=""/>
        <dsp:cNvSpPr/>
      </dsp:nvSpPr>
      <dsp:spPr>
        <a:xfrm>
          <a:off x="468829" y="2316858"/>
          <a:ext cx="858029" cy="8580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C3520-3FB0-4677-AFE7-D562A1AB473B}">
      <dsp:nvSpPr>
        <dsp:cNvPr id="0" name=""/>
        <dsp:cNvSpPr/>
      </dsp:nvSpPr>
      <dsp:spPr>
        <a:xfrm>
          <a:off x="504301" y="3432475"/>
          <a:ext cx="7047877" cy="686423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484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by 2019, the voice recognition market will be a $601 million industry.***</a:t>
          </a:r>
          <a:endParaRPr lang="en-GB" sz="2000" kern="1200" dirty="0"/>
        </a:p>
      </dsp:txBody>
      <dsp:txXfrm>
        <a:off x="504301" y="3432475"/>
        <a:ext cx="7047877" cy="686423"/>
      </dsp:txXfrm>
    </dsp:sp>
    <dsp:sp modelId="{2321BF87-CAB8-4401-A50A-BE6EBBBCB544}">
      <dsp:nvSpPr>
        <dsp:cNvPr id="0" name=""/>
        <dsp:cNvSpPr/>
      </dsp:nvSpPr>
      <dsp:spPr>
        <a:xfrm>
          <a:off x="75286" y="3346672"/>
          <a:ext cx="858029" cy="8580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3AC8E-C29D-499D-B2FF-81564D2AB04F}">
      <dsp:nvSpPr>
        <dsp:cNvPr id="0" name=""/>
        <dsp:cNvSpPr/>
      </dsp:nvSpPr>
      <dsp:spPr>
        <a:xfrm>
          <a:off x="4378" y="477945"/>
          <a:ext cx="2239360" cy="968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73660" rIns="206248" bIns="73660" numCol="1" spcCol="1270" anchor="ctr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Make it smart</a:t>
          </a:r>
        </a:p>
      </dsp:txBody>
      <dsp:txXfrm>
        <a:off x="4378" y="477945"/>
        <a:ext cx="2239360" cy="968962"/>
      </dsp:txXfrm>
    </dsp:sp>
    <dsp:sp modelId="{82392791-F0D1-413D-B050-EA013130B323}">
      <dsp:nvSpPr>
        <dsp:cNvPr id="0" name=""/>
        <dsp:cNvSpPr/>
      </dsp:nvSpPr>
      <dsp:spPr>
        <a:xfrm>
          <a:off x="2243739" y="205425"/>
          <a:ext cx="447872" cy="151400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18B05-E52F-4A2A-ACCB-3870D368183D}">
      <dsp:nvSpPr>
        <dsp:cNvPr id="0" name=""/>
        <dsp:cNvSpPr/>
      </dsp:nvSpPr>
      <dsp:spPr>
        <a:xfrm>
          <a:off x="2870760" y="205425"/>
          <a:ext cx="6091061" cy="1514003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kern="1200" dirty="0"/>
            <a:t>When to reply?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kern="1200" dirty="0"/>
            <a:t>How to understand the user intentions?</a:t>
          </a:r>
        </a:p>
      </dsp:txBody>
      <dsp:txXfrm>
        <a:off x="2870760" y="205425"/>
        <a:ext cx="6091061" cy="1514003"/>
      </dsp:txXfrm>
    </dsp:sp>
    <dsp:sp modelId="{AB012BEF-6856-4B73-BC11-C1CDCECA60A5}">
      <dsp:nvSpPr>
        <dsp:cNvPr id="0" name=""/>
        <dsp:cNvSpPr/>
      </dsp:nvSpPr>
      <dsp:spPr>
        <a:xfrm>
          <a:off x="4378" y="1869249"/>
          <a:ext cx="2239360" cy="968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73660" rIns="206248" bIns="73660" numCol="1" spcCol="1270" anchor="ctr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User language </a:t>
          </a:r>
        </a:p>
      </dsp:txBody>
      <dsp:txXfrm>
        <a:off x="4378" y="1869249"/>
        <a:ext cx="2239360" cy="968962"/>
      </dsp:txXfrm>
    </dsp:sp>
    <dsp:sp modelId="{45B1BDAB-032A-4310-B311-5FF0A6AF7696}">
      <dsp:nvSpPr>
        <dsp:cNvPr id="0" name=""/>
        <dsp:cNvSpPr/>
      </dsp:nvSpPr>
      <dsp:spPr>
        <a:xfrm>
          <a:off x="2243739" y="1823829"/>
          <a:ext cx="447872" cy="105980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8C4BE-6E55-42DF-B8C2-80951DF76B64}">
      <dsp:nvSpPr>
        <dsp:cNvPr id="0" name=""/>
        <dsp:cNvSpPr/>
      </dsp:nvSpPr>
      <dsp:spPr>
        <a:xfrm>
          <a:off x="2870760" y="1823829"/>
          <a:ext cx="6091061" cy="1059802"/>
        </a:xfrm>
        <a:prstGeom prst="rect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kern="1200" dirty="0"/>
            <a:t>Use a language that the user can understand and relate to.</a:t>
          </a:r>
        </a:p>
      </dsp:txBody>
      <dsp:txXfrm>
        <a:off x="2870760" y="1823829"/>
        <a:ext cx="6091061" cy="1059802"/>
      </dsp:txXfrm>
    </dsp:sp>
    <dsp:sp modelId="{E5BB0664-0B7A-4ABF-9F39-E18492C157CA}">
      <dsp:nvSpPr>
        <dsp:cNvPr id="0" name=""/>
        <dsp:cNvSpPr/>
      </dsp:nvSpPr>
      <dsp:spPr>
        <a:xfrm>
          <a:off x="4378" y="2988031"/>
          <a:ext cx="2239360" cy="136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73660" rIns="206248" bIns="73660" numCol="1" spcCol="1270" anchor="ctr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The capabilities of your tech</a:t>
          </a:r>
        </a:p>
      </dsp:txBody>
      <dsp:txXfrm>
        <a:off x="4378" y="2988031"/>
        <a:ext cx="2239360" cy="1363725"/>
      </dsp:txXfrm>
    </dsp:sp>
    <dsp:sp modelId="{5CCF15B5-B529-4042-BBD4-79F3A438BC37}">
      <dsp:nvSpPr>
        <dsp:cNvPr id="0" name=""/>
        <dsp:cNvSpPr/>
      </dsp:nvSpPr>
      <dsp:spPr>
        <a:xfrm>
          <a:off x="2243739" y="2988031"/>
          <a:ext cx="447872" cy="13637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E5E4F-2F8C-4AEE-A983-ECF698269B1B}">
      <dsp:nvSpPr>
        <dsp:cNvPr id="0" name=""/>
        <dsp:cNvSpPr/>
      </dsp:nvSpPr>
      <dsp:spPr>
        <a:xfrm>
          <a:off x="2870760" y="2988031"/>
          <a:ext cx="6091061" cy="1363725"/>
        </a:xfrm>
        <a:prstGeom prst="rect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kern="1200" dirty="0"/>
            <a:t>Is the natural language processing advanced enough? </a:t>
          </a:r>
        </a:p>
      </dsp:txBody>
      <dsp:txXfrm>
        <a:off x="2870760" y="2988031"/>
        <a:ext cx="6091061" cy="1363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BF67-BD42-4146-98CE-F9460AE62C46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2790-C3E8-4C49-B7F9-FFE238E3B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20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BF67-BD42-4146-98CE-F9460AE62C46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2790-C3E8-4C49-B7F9-FFE238E3B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0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BF67-BD42-4146-98CE-F9460AE62C46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2790-C3E8-4C49-B7F9-FFE238E3B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90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BF67-BD42-4146-98CE-F9460AE62C46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2790-C3E8-4C49-B7F9-FFE238E3B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66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BF67-BD42-4146-98CE-F9460AE62C46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2790-C3E8-4C49-B7F9-FFE238E3B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0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BF67-BD42-4146-98CE-F9460AE62C46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2790-C3E8-4C49-B7F9-FFE238E3B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35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BF67-BD42-4146-98CE-F9460AE62C46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2790-C3E8-4C49-B7F9-FFE238E3B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BF67-BD42-4146-98CE-F9460AE62C46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2790-C3E8-4C49-B7F9-FFE238E3B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84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BF67-BD42-4146-98CE-F9460AE62C46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2790-C3E8-4C49-B7F9-FFE238E3B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74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BF67-BD42-4146-98CE-F9460AE62C46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2790-C3E8-4C49-B7F9-FFE238E3B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97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BF67-BD42-4146-98CE-F9460AE62C46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2790-C3E8-4C49-B7F9-FFE238E3B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60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6BF67-BD42-4146-98CE-F9460AE62C46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52790-C3E8-4C49-B7F9-FFE238E3B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88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abebothmani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78F9-F358-4517-9BF3-29848D521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9400"/>
            <a:ext cx="9144000" cy="1408112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494949"/>
                </a:solidFill>
              </a:rPr>
              <a:t>Bots, Voice and the Future</a:t>
            </a:r>
            <a:br>
              <a:rPr lang="en-GB" b="1" dirty="0">
                <a:solidFill>
                  <a:srgbClr val="494949"/>
                </a:solidFill>
              </a:rPr>
            </a:br>
            <a:endParaRPr lang="en-GB" sz="4900" dirty="0">
              <a:solidFill>
                <a:srgbClr val="494949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0AD31-34EF-4F88-ABBB-678FC1981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6400" y="4249122"/>
            <a:ext cx="4743450" cy="1233131"/>
          </a:xfrm>
        </p:spPr>
        <p:txBody>
          <a:bodyPr/>
          <a:lstStyle/>
          <a:p>
            <a:r>
              <a:rPr lang="en-GB" dirty="0">
                <a:solidFill>
                  <a:srgbClr val="00D5D0"/>
                </a:solidFill>
              </a:rPr>
              <a:t>Rabeb Othmani</a:t>
            </a:r>
          </a:p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Developer Advocate,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Nexmo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FACCAC-D664-477D-AB61-3BE2B6250F7B}"/>
              </a:ext>
            </a:extLst>
          </p:cNvPr>
          <p:cNvCxnSpPr/>
          <p:nvPr/>
        </p:nvCxnSpPr>
        <p:spPr>
          <a:xfrm>
            <a:off x="1746250" y="3054350"/>
            <a:ext cx="1803400" cy="0"/>
          </a:xfrm>
          <a:prstGeom prst="line">
            <a:avLst/>
          </a:prstGeom>
          <a:ln>
            <a:solidFill>
              <a:srgbClr val="05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417A7F-BC47-4582-8BEF-47C89800697F}"/>
              </a:ext>
            </a:extLst>
          </p:cNvPr>
          <p:cNvCxnSpPr/>
          <p:nvPr/>
        </p:nvCxnSpPr>
        <p:spPr>
          <a:xfrm>
            <a:off x="3549650" y="3054350"/>
            <a:ext cx="1803400" cy="0"/>
          </a:xfrm>
          <a:prstGeom prst="line">
            <a:avLst/>
          </a:prstGeom>
          <a:ln>
            <a:solidFill>
              <a:srgbClr val="00D5D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B22627-A8BC-4F75-BCB0-F1F5889CC59B}"/>
              </a:ext>
            </a:extLst>
          </p:cNvPr>
          <p:cNvCxnSpPr/>
          <p:nvPr/>
        </p:nvCxnSpPr>
        <p:spPr>
          <a:xfrm>
            <a:off x="5353050" y="3054350"/>
            <a:ext cx="1803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8000E2-AE22-4691-A26A-98A4A29C9DA5}"/>
              </a:ext>
            </a:extLst>
          </p:cNvPr>
          <p:cNvCxnSpPr/>
          <p:nvPr/>
        </p:nvCxnSpPr>
        <p:spPr>
          <a:xfrm>
            <a:off x="7156450" y="3054350"/>
            <a:ext cx="18034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43F9F3-2498-4CCF-AD50-81F647153CFF}"/>
              </a:ext>
            </a:extLst>
          </p:cNvPr>
          <p:cNvCxnSpPr/>
          <p:nvPr/>
        </p:nvCxnSpPr>
        <p:spPr>
          <a:xfrm>
            <a:off x="8959850" y="3054350"/>
            <a:ext cx="180340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clothing&#10;&#10;Description generated with high confidence">
            <a:extLst>
              <a:ext uri="{FF2B5EF4-FFF2-40B4-BE49-F238E27FC236}">
                <a16:creationId xmlns:a16="http://schemas.microsoft.com/office/drawing/2014/main" id="{65FD1148-1165-46A4-B492-1667EFD9A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69" y="3151189"/>
            <a:ext cx="3214687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59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78F9-F358-4517-9BF3-29848D521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6250"/>
            <a:ext cx="9144000" cy="627061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rgbClr val="494949"/>
                </a:solidFill>
              </a:rPr>
              <a:t>A World of Opportunities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AF4AA8-8BA8-4A03-AB04-A229B1AB6AE3}"/>
              </a:ext>
            </a:extLst>
          </p:cNvPr>
          <p:cNvCxnSpPr/>
          <p:nvPr/>
        </p:nvCxnSpPr>
        <p:spPr>
          <a:xfrm>
            <a:off x="1562100" y="1263650"/>
            <a:ext cx="1803400" cy="0"/>
          </a:xfrm>
          <a:prstGeom prst="line">
            <a:avLst/>
          </a:prstGeom>
          <a:ln>
            <a:solidFill>
              <a:srgbClr val="05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005ECF-9090-49F7-A2A1-EE25D83214FA}"/>
              </a:ext>
            </a:extLst>
          </p:cNvPr>
          <p:cNvCxnSpPr/>
          <p:nvPr/>
        </p:nvCxnSpPr>
        <p:spPr>
          <a:xfrm>
            <a:off x="3365500" y="1263650"/>
            <a:ext cx="1803400" cy="0"/>
          </a:xfrm>
          <a:prstGeom prst="line">
            <a:avLst/>
          </a:prstGeom>
          <a:ln>
            <a:solidFill>
              <a:srgbClr val="00D5D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F46CA8-66FF-4C11-B56E-45CC91112278}"/>
              </a:ext>
            </a:extLst>
          </p:cNvPr>
          <p:cNvCxnSpPr/>
          <p:nvPr/>
        </p:nvCxnSpPr>
        <p:spPr>
          <a:xfrm>
            <a:off x="5168900" y="1263650"/>
            <a:ext cx="1803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E7B153-F177-4399-BA12-7FC81ED024FD}"/>
              </a:ext>
            </a:extLst>
          </p:cNvPr>
          <p:cNvCxnSpPr/>
          <p:nvPr/>
        </p:nvCxnSpPr>
        <p:spPr>
          <a:xfrm>
            <a:off x="6972300" y="1263650"/>
            <a:ext cx="18034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E04B10-FE07-4B05-A79E-E97DD437BC70}"/>
              </a:ext>
            </a:extLst>
          </p:cNvPr>
          <p:cNvCxnSpPr/>
          <p:nvPr/>
        </p:nvCxnSpPr>
        <p:spPr>
          <a:xfrm>
            <a:off x="8775700" y="1263650"/>
            <a:ext cx="180340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38A256-A745-4682-B310-155F5DA51734}"/>
              </a:ext>
            </a:extLst>
          </p:cNvPr>
          <p:cNvCxnSpPr/>
          <p:nvPr/>
        </p:nvCxnSpPr>
        <p:spPr>
          <a:xfrm>
            <a:off x="1746250" y="1263650"/>
            <a:ext cx="1803400" cy="0"/>
          </a:xfrm>
          <a:prstGeom prst="line">
            <a:avLst/>
          </a:prstGeom>
          <a:ln>
            <a:solidFill>
              <a:srgbClr val="05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1A5DD7-AF39-4F53-B79E-E3EF2F3F5D96}"/>
              </a:ext>
            </a:extLst>
          </p:cNvPr>
          <p:cNvCxnSpPr/>
          <p:nvPr/>
        </p:nvCxnSpPr>
        <p:spPr>
          <a:xfrm>
            <a:off x="3549650" y="1263650"/>
            <a:ext cx="1803400" cy="0"/>
          </a:xfrm>
          <a:prstGeom prst="line">
            <a:avLst/>
          </a:prstGeom>
          <a:ln>
            <a:solidFill>
              <a:srgbClr val="00D5D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7DDFF5-581C-49F6-B6E5-6D821F17CDFD}"/>
              </a:ext>
            </a:extLst>
          </p:cNvPr>
          <p:cNvCxnSpPr/>
          <p:nvPr/>
        </p:nvCxnSpPr>
        <p:spPr>
          <a:xfrm>
            <a:off x="5353050" y="1263650"/>
            <a:ext cx="1803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88A4F4-AEF5-4746-9F94-20737DEBE6CF}"/>
              </a:ext>
            </a:extLst>
          </p:cNvPr>
          <p:cNvCxnSpPr/>
          <p:nvPr/>
        </p:nvCxnSpPr>
        <p:spPr>
          <a:xfrm>
            <a:off x="7156450" y="1263650"/>
            <a:ext cx="18034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781290-EEC2-499E-BBFB-4FEF889D7DC3}"/>
              </a:ext>
            </a:extLst>
          </p:cNvPr>
          <p:cNvCxnSpPr/>
          <p:nvPr/>
        </p:nvCxnSpPr>
        <p:spPr>
          <a:xfrm>
            <a:off x="8959850" y="1263650"/>
            <a:ext cx="180340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device&#10;&#10;Description generated with high confidence">
            <a:extLst>
              <a:ext uri="{FF2B5EF4-FFF2-40B4-BE49-F238E27FC236}">
                <a16:creationId xmlns:a16="http://schemas.microsoft.com/office/drawing/2014/main" id="{D8A2A5E9-C3D2-4446-9A98-AFBE3802E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61892"/>
            <a:ext cx="9144000" cy="453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9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78F9-F358-4517-9BF3-29848D521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6250"/>
            <a:ext cx="9144000" cy="627061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rgbClr val="494949"/>
                </a:solidFill>
              </a:rPr>
              <a:t>Challenges &amp; Considerations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AF4AA8-8BA8-4A03-AB04-A229B1AB6AE3}"/>
              </a:ext>
            </a:extLst>
          </p:cNvPr>
          <p:cNvCxnSpPr/>
          <p:nvPr/>
        </p:nvCxnSpPr>
        <p:spPr>
          <a:xfrm>
            <a:off x="1562100" y="1263650"/>
            <a:ext cx="1803400" cy="0"/>
          </a:xfrm>
          <a:prstGeom prst="line">
            <a:avLst/>
          </a:prstGeom>
          <a:ln>
            <a:solidFill>
              <a:srgbClr val="05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005ECF-9090-49F7-A2A1-EE25D83214FA}"/>
              </a:ext>
            </a:extLst>
          </p:cNvPr>
          <p:cNvCxnSpPr/>
          <p:nvPr/>
        </p:nvCxnSpPr>
        <p:spPr>
          <a:xfrm>
            <a:off x="3365500" y="1263650"/>
            <a:ext cx="1803400" cy="0"/>
          </a:xfrm>
          <a:prstGeom prst="line">
            <a:avLst/>
          </a:prstGeom>
          <a:ln>
            <a:solidFill>
              <a:srgbClr val="00D5D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F46CA8-66FF-4C11-B56E-45CC91112278}"/>
              </a:ext>
            </a:extLst>
          </p:cNvPr>
          <p:cNvCxnSpPr/>
          <p:nvPr/>
        </p:nvCxnSpPr>
        <p:spPr>
          <a:xfrm>
            <a:off x="5168900" y="1263650"/>
            <a:ext cx="1803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E7B153-F177-4399-BA12-7FC81ED024FD}"/>
              </a:ext>
            </a:extLst>
          </p:cNvPr>
          <p:cNvCxnSpPr/>
          <p:nvPr/>
        </p:nvCxnSpPr>
        <p:spPr>
          <a:xfrm>
            <a:off x="6972300" y="1263650"/>
            <a:ext cx="18034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E04B10-FE07-4B05-A79E-E97DD437BC70}"/>
              </a:ext>
            </a:extLst>
          </p:cNvPr>
          <p:cNvCxnSpPr/>
          <p:nvPr/>
        </p:nvCxnSpPr>
        <p:spPr>
          <a:xfrm>
            <a:off x="8775700" y="1263650"/>
            <a:ext cx="180340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38A256-A745-4682-B310-155F5DA51734}"/>
              </a:ext>
            </a:extLst>
          </p:cNvPr>
          <p:cNvCxnSpPr/>
          <p:nvPr/>
        </p:nvCxnSpPr>
        <p:spPr>
          <a:xfrm>
            <a:off x="1746250" y="1263650"/>
            <a:ext cx="1803400" cy="0"/>
          </a:xfrm>
          <a:prstGeom prst="line">
            <a:avLst/>
          </a:prstGeom>
          <a:ln>
            <a:solidFill>
              <a:srgbClr val="05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1A5DD7-AF39-4F53-B79E-E3EF2F3F5D96}"/>
              </a:ext>
            </a:extLst>
          </p:cNvPr>
          <p:cNvCxnSpPr/>
          <p:nvPr/>
        </p:nvCxnSpPr>
        <p:spPr>
          <a:xfrm>
            <a:off x="3549650" y="1263650"/>
            <a:ext cx="1803400" cy="0"/>
          </a:xfrm>
          <a:prstGeom prst="line">
            <a:avLst/>
          </a:prstGeom>
          <a:ln>
            <a:solidFill>
              <a:srgbClr val="00D5D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7DDFF5-581C-49F6-B6E5-6D821F17CDFD}"/>
              </a:ext>
            </a:extLst>
          </p:cNvPr>
          <p:cNvCxnSpPr/>
          <p:nvPr/>
        </p:nvCxnSpPr>
        <p:spPr>
          <a:xfrm>
            <a:off x="5353050" y="1263650"/>
            <a:ext cx="1803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88A4F4-AEF5-4746-9F94-20737DEBE6CF}"/>
              </a:ext>
            </a:extLst>
          </p:cNvPr>
          <p:cNvCxnSpPr/>
          <p:nvPr/>
        </p:nvCxnSpPr>
        <p:spPr>
          <a:xfrm>
            <a:off x="7156450" y="1263650"/>
            <a:ext cx="18034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781290-EEC2-499E-BBFB-4FEF889D7DC3}"/>
              </a:ext>
            </a:extLst>
          </p:cNvPr>
          <p:cNvCxnSpPr/>
          <p:nvPr/>
        </p:nvCxnSpPr>
        <p:spPr>
          <a:xfrm>
            <a:off x="8959850" y="1263650"/>
            <a:ext cx="180340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04A46AD-F6C8-43F4-A2BF-5A6583AB49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3389840"/>
              </p:ext>
            </p:extLst>
          </p:nvPr>
        </p:nvGraphicFramePr>
        <p:xfrm>
          <a:off x="1612900" y="1758950"/>
          <a:ext cx="8966200" cy="4557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090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78F9-F358-4517-9BF3-29848D521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6250"/>
            <a:ext cx="9144000" cy="627061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rgbClr val="494949"/>
                </a:solidFill>
              </a:rPr>
              <a:t>Thank you!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AF4AA8-8BA8-4A03-AB04-A229B1AB6AE3}"/>
              </a:ext>
            </a:extLst>
          </p:cNvPr>
          <p:cNvCxnSpPr/>
          <p:nvPr/>
        </p:nvCxnSpPr>
        <p:spPr>
          <a:xfrm>
            <a:off x="1562100" y="1263650"/>
            <a:ext cx="1803400" cy="0"/>
          </a:xfrm>
          <a:prstGeom prst="line">
            <a:avLst/>
          </a:prstGeom>
          <a:ln>
            <a:solidFill>
              <a:srgbClr val="05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005ECF-9090-49F7-A2A1-EE25D83214FA}"/>
              </a:ext>
            </a:extLst>
          </p:cNvPr>
          <p:cNvCxnSpPr/>
          <p:nvPr/>
        </p:nvCxnSpPr>
        <p:spPr>
          <a:xfrm>
            <a:off x="3365500" y="1263650"/>
            <a:ext cx="1803400" cy="0"/>
          </a:xfrm>
          <a:prstGeom prst="line">
            <a:avLst/>
          </a:prstGeom>
          <a:ln>
            <a:solidFill>
              <a:srgbClr val="00D5D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F46CA8-66FF-4C11-B56E-45CC91112278}"/>
              </a:ext>
            </a:extLst>
          </p:cNvPr>
          <p:cNvCxnSpPr/>
          <p:nvPr/>
        </p:nvCxnSpPr>
        <p:spPr>
          <a:xfrm>
            <a:off x="5168900" y="1263650"/>
            <a:ext cx="1803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E7B153-F177-4399-BA12-7FC81ED024FD}"/>
              </a:ext>
            </a:extLst>
          </p:cNvPr>
          <p:cNvCxnSpPr/>
          <p:nvPr/>
        </p:nvCxnSpPr>
        <p:spPr>
          <a:xfrm>
            <a:off x="6972300" y="1263650"/>
            <a:ext cx="18034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E04B10-FE07-4B05-A79E-E97DD437BC70}"/>
              </a:ext>
            </a:extLst>
          </p:cNvPr>
          <p:cNvCxnSpPr/>
          <p:nvPr/>
        </p:nvCxnSpPr>
        <p:spPr>
          <a:xfrm>
            <a:off x="8775700" y="1263650"/>
            <a:ext cx="180340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38A256-A745-4682-B310-155F5DA51734}"/>
              </a:ext>
            </a:extLst>
          </p:cNvPr>
          <p:cNvCxnSpPr/>
          <p:nvPr/>
        </p:nvCxnSpPr>
        <p:spPr>
          <a:xfrm>
            <a:off x="1746250" y="1263650"/>
            <a:ext cx="1803400" cy="0"/>
          </a:xfrm>
          <a:prstGeom prst="line">
            <a:avLst/>
          </a:prstGeom>
          <a:ln>
            <a:solidFill>
              <a:srgbClr val="05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1A5DD7-AF39-4F53-B79E-E3EF2F3F5D96}"/>
              </a:ext>
            </a:extLst>
          </p:cNvPr>
          <p:cNvCxnSpPr/>
          <p:nvPr/>
        </p:nvCxnSpPr>
        <p:spPr>
          <a:xfrm>
            <a:off x="3549650" y="1263650"/>
            <a:ext cx="1803400" cy="0"/>
          </a:xfrm>
          <a:prstGeom prst="line">
            <a:avLst/>
          </a:prstGeom>
          <a:ln>
            <a:solidFill>
              <a:srgbClr val="00D5D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7DDFF5-581C-49F6-B6E5-6D821F17CDFD}"/>
              </a:ext>
            </a:extLst>
          </p:cNvPr>
          <p:cNvCxnSpPr/>
          <p:nvPr/>
        </p:nvCxnSpPr>
        <p:spPr>
          <a:xfrm>
            <a:off x="5353050" y="1263650"/>
            <a:ext cx="1803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88A4F4-AEF5-4746-9F94-20737DEBE6CF}"/>
              </a:ext>
            </a:extLst>
          </p:cNvPr>
          <p:cNvCxnSpPr/>
          <p:nvPr/>
        </p:nvCxnSpPr>
        <p:spPr>
          <a:xfrm>
            <a:off x="7156450" y="1263650"/>
            <a:ext cx="18034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781290-EEC2-499E-BBFB-4FEF889D7DC3}"/>
              </a:ext>
            </a:extLst>
          </p:cNvPr>
          <p:cNvCxnSpPr/>
          <p:nvPr/>
        </p:nvCxnSpPr>
        <p:spPr>
          <a:xfrm>
            <a:off x="8959850" y="1263650"/>
            <a:ext cx="180340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clothing&#10;&#10;Description generated with high confidence">
            <a:extLst>
              <a:ext uri="{FF2B5EF4-FFF2-40B4-BE49-F238E27FC236}">
                <a16:creationId xmlns:a16="http://schemas.microsoft.com/office/drawing/2014/main" id="{FFB035AD-25D5-4C35-A77E-62386C8D9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0" y="1593848"/>
            <a:ext cx="4454525" cy="47514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4A2204-97E8-4F55-955F-7F8924CAD93C}"/>
              </a:ext>
            </a:extLst>
          </p:cNvPr>
          <p:cNvSpPr/>
          <p:nvPr/>
        </p:nvSpPr>
        <p:spPr>
          <a:xfrm>
            <a:off x="4787900" y="3201250"/>
            <a:ext cx="3778250" cy="1536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https://rabebothmani.com</a:t>
            </a:r>
            <a:endParaRPr lang="en-GB" sz="24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@</a:t>
            </a:r>
            <a:r>
              <a:rPr lang="en-GB" sz="2400" dirty="0" err="1">
                <a:solidFill>
                  <a:schemeClr val="bg2">
                    <a:lumMod val="50000"/>
                  </a:schemeClr>
                </a:solidFill>
              </a:rPr>
              <a:t>Rabeb_Othmani</a:t>
            </a:r>
            <a:endParaRPr lang="en-GB" sz="24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@</a:t>
            </a:r>
            <a:r>
              <a:rPr lang="en-GB" sz="2400" dirty="0" err="1">
                <a:solidFill>
                  <a:schemeClr val="bg2">
                    <a:lumMod val="50000"/>
                  </a:schemeClr>
                </a:solidFill>
              </a:rPr>
              <a:t>NexmoDev</a:t>
            </a:r>
            <a:endParaRPr lang="en-GB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16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78F9-F358-4517-9BF3-29848D521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6250"/>
            <a:ext cx="9144000" cy="627061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rgbClr val="494949"/>
                </a:solidFill>
              </a:rPr>
              <a:t>What’s a Bot?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AF4AA8-8BA8-4A03-AB04-A229B1AB6AE3}"/>
              </a:ext>
            </a:extLst>
          </p:cNvPr>
          <p:cNvCxnSpPr/>
          <p:nvPr/>
        </p:nvCxnSpPr>
        <p:spPr>
          <a:xfrm>
            <a:off x="1562100" y="1263650"/>
            <a:ext cx="1803400" cy="0"/>
          </a:xfrm>
          <a:prstGeom prst="line">
            <a:avLst/>
          </a:prstGeom>
          <a:ln>
            <a:solidFill>
              <a:srgbClr val="05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005ECF-9090-49F7-A2A1-EE25D83214FA}"/>
              </a:ext>
            </a:extLst>
          </p:cNvPr>
          <p:cNvCxnSpPr/>
          <p:nvPr/>
        </p:nvCxnSpPr>
        <p:spPr>
          <a:xfrm>
            <a:off x="3365500" y="1263650"/>
            <a:ext cx="1803400" cy="0"/>
          </a:xfrm>
          <a:prstGeom prst="line">
            <a:avLst/>
          </a:prstGeom>
          <a:ln>
            <a:solidFill>
              <a:srgbClr val="00D5D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F46CA8-66FF-4C11-B56E-45CC91112278}"/>
              </a:ext>
            </a:extLst>
          </p:cNvPr>
          <p:cNvCxnSpPr/>
          <p:nvPr/>
        </p:nvCxnSpPr>
        <p:spPr>
          <a:xfrm>
            <a:off x="5168900" y="1263650"/>
            <a:ext cx="1803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E7B153-F177-4399-BA12-7FC81ED024FD}"/>
              </a:ext>
            </a:extLst>
          </p:cNvPr>
          <p:cNvCxnSpPr/>
          <p:nvPr/>
        </p:nvCxnSpPr>
        <p:spPr>
          <a:xfrm>
            <a:off x="6972300" y="1263650"/>
            <a:ext cx="18034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E04B10-FE07-4B05-A79E-E97DD437BC70}"/>
              </a:ext>
            </a:extLst>
          </p:cNvPr>
          <p:cNvCxnSpPr/>
          <p:nvPr/>
        </p:nvCxnSpPr>
        <p:spPr>
          <a:xfrm>
            <a:off x="8775700" y="1263650"/>
            <a:ext cx="180340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38A256-A745-4682-B310-155F5DA51734}"/>
              </a:ext>
            </a:extLst>
          </p:cNvPr>
          <p:cNvCxnSpPr/>
          <p:nvPr/>
        </p:nvCxnSpPr>
        <p:spPr>
          <a:xfrm>
            <a:off x="1746250" y="1263650"/>
            <a:ext cx="1803400" cy="0"/>
          </a:xfrm>
          <a:prstGeom prst="line">
            <a:avLst/>
          </a:prstGeom>
          <a:ln>
            <a:solidFill>
              <a:srgbClr val="05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1A5DD7-AF39-4F53-B79E-E3EF2F3F5D96}"/>
              </a:ext>
            </a:extLst>
          </p:cNvPr>
          <p:cNvCxnSpPr/>
          <p:nvPr/>
        </p:nvCxnSpPr>
        <p:spPr>
          <a:xfrm>
            <a:off x="3549650" y="1263650"/>
            <a:ext cx="1803400" cy="0"/>
          </a:xfrm>
          <a:prstGeom prst="line">
            <a:avLst/>
          </a:prstGeom>
          <a:ln>
            <a:solidFill>
              <a:srgbClr val="00D5D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7DDFF5-581C-49F6-B6E5-6D821F17CDFD}"/>
              </a:ext>
            </a:extLst>
          </p:cNvPr>
          <p:cNvCxnSpPr/>
          <p:nvPr/>
        </p:nvCxnSpPr>
        <p:spPr>
          <a:xfrm>
            <a:off x="5353050" y="1263650"/>
            <a:ext cx="1803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88A4F4-AEF5-4746-9F94-20737DEBE6CF}"/>
              </a:ext>
            </a:extLst>
          </p:cNvPr>
          <p:cNvCxnSpPr/>
          <p:nvPr/>
        </p:nvCxnSpPr>
        <p:spPr>
          <a:xfrm>
            <a:off x="7156450" y="1263650"/>
            <a:ext cx="18034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781290-EEC2-499E-BBFB-4FEF889D7DC3}"/>
              </a:ext>
            </a:extLst>
          </p:cNvPr>
          <p:cNvCxnSpPr/>
          <p:nvPr/>
        </p:nvCxnSpPr>
        <p:spPr>
          <a:xfrm>
            <a:off x="8959850" y="1263650"/>
            <a:ext cx="180340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458A0AB-E573-4C72-A934-61E383503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8319">
            <a:off x="8858250" y="4356100"/>
            <a:ext cx="3810000" cy="2857500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991D5D3F-986B-4F6F-96B2-ABAC8A281E0A}"/>
              </a:ext>
            </a:extLst>
          </p:cNvPr>
          <p:cNvSpPr/>
          <p:nvPr/>
        </p:nvSpPr>
        <p:spPr>
          <a:xfrm>
            <a:off x="2441142" y="2452598"/>
            <a:ext cx="1454150" cy="1416040"/>
          </a:xfrm>
          <a:prstGeom prst="ellipse">
            <a:avLst/>
          </a:prstGeom>
          <a:solidFill>
            <a:srgbClr val="00D5D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Graphic 34" descr="Gears">
            <a:extLst>
              <a:ext uri="{FF2B5EF4-FFF2-40B4-BE49-F238E27FC236}">
                <a16:creationId xmlns:a16="http://schemas.microsoft.com/office/drawing/2014/main" id="{D84D1DB7-F2C5-479B-BAD9-A936DDF83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533143">
            <a:off x="2711017" y="2741508"/>
            <a:ext cx="914400" cy="914400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11DB7AE5-F8D4-4061-B509-4EC43B030178}"/>
              </a:ext>
            </a:extLst>
          </p:cNvPr>
          <p:cNvSpPr/>
          <p:nvPr/>
        </p:nvSpPr>
        <p:spPr>
          <a:xfrm>
            <a:off x="5127192" y="2452598"/>
            <a:ext cx="1454150" cy="1416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0FD76E-AF6B-48BF-ABF1-923689B0EC00}"/>
              </a:ext>
            </a:extLst>
          </p:cNvPr>
          <p:cNvSpPr/>
          <p:nvPr/>
        </p:nvSpPr>
        <p:spPr>
          <a:xfrm>
            <a:off x="7829551" y="2452598"/>
            <a:ext cx="1454150" cy="141604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Graphic 37" descr="Checklist">
            <a:extLst>
              <a:ext uri="{FF2B5EF4-FFF2-40B4-BE49-F238E27FC236}">
                <a16:creationId xmlns:a16="http://schemas.microsoft.com/office/drawing/2014/main" id="{F7D607D4-975E-4633-97A9-3F9F34A773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7067" y="2741508"/>
            <a:ext cx="914400" cy="914400"/>
          </a:xfrm>
          <a:prstGeom prst="rect">
            <a:avLst/>
          </a:prstGeom>
        </p:spPr>
      </p:pic>
      <p:pic>
        <p:nvPicPr>
          <p:cNvPr id="39" name="Graphic 38" descr="Receiver">
            <a:extLst>
              <a:ext uri="{FF2B5EF4-FFF2-40B4-BE49-F238E27FC236}">
                <a16:creationId xmlns:a16="http://schemas.microsoft.com/office/drawing/2014/main" id="{3DFA169A-458C-4651-A97A-98A0E1C4B1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03742" y="2928177"/>
            <a:ext cx="622300" cy="622300"/>
          </a:xfrm>
          <a:prstGeom prst="rect">
            <a:avLst/>
          </a:prstGeom>
        </p:spPr>
      </p:pic>
      <p:pic>
        <p:nvPicPr>
          <p:cNvPr id="40" name="Graphic 39" descr="Chat">
            <a:extLst>
              <a:ext uri="{FF2B5EF4-FFF2-40B4-BE49-F238E27FC236}">
                <a16:creationId xmlns:a16="http://schemas.microsoft.com/office/drawing/2014/main" id="{546C866B-3429-4120-83C9-8F00AF802C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22842" y="2767837"/>
            <a:ext cx="622300" cy="6223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B16E9011-1074-43C1-837A-E6ED84ACFA1A}"/>
              </a:ext>
            </a:extLst>
          </p:cNvPr>
          <p:cNvSpPr/>
          <p:nvPr/>
        </p:nvSpPr>
        <p:spPr>
          <a:xfrm>
            <a:off x="1958543" y="3936999"/>
            <a:ext cx="2311400" cy="1295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accent3">
                    <a:lumMod val="50000"/>
                  </a:schemeClr>
                </a:solidFill>
              </a:rPr>
              <a:t>A software application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56EC27-53F8-4BE0-A98B-9221E8872835}"/>
              </a:ext>
            </a:extLst>
          </p:cNvPr>
          <p:cNvSpPr/>
          <p:nvPr/>
        </p:nvSpPr>
        <p:spPr>
          <a:xfrm>
            <a:off x="4698567" y="4409886"/>
            <a:ext cx="2311400" cy="1295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accent3">
                    <a:lumMod val="50000"/>
                  </a:schemeClr>
                </a:solidFill>
              </a:rPr>
              <a:t>Runs automatically or executes commands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7C37D3-E974-4F88-8726-F692DAAC9F5F}"/>
              </a:ext>
            </a:extLst>
          </p:cNvPr>
          <p:cNvSpPr/>
          <p:nvPr/>
        </p:nvSpPr>
        <p:spPr>
          <a:xfrm>
            <a:off x="7400926" y="4409885"/>
            <a:ext cx="2311400" cy="1295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accent3">
                    <a:lumMod val="50000"/>
                  </a:schemeClr>
                </a:solidFill>
              </a:rPr>
              <a:t>Chatbots, digital assistants, etc…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771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 animBg="1"/>
      <p:bldP spid="41" grpId="0"/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78F9-F358-4517-9BF3-29848D521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6250"/>
            <a:ext cx="9144000" cy="627061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rgbClr val="494949"/>
                </a:solidFill>
              </a:rPr>
              <a:t>The Rise of Bots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AF4AA8-8BA8-4A03-AB04-A229B1AB6AE3}"/>
              </a:ext>
            </a:extLst>
          </p:cNvPr>
          <p:cNvCxnSpPr/>
          <p:nvPr/>
        </p:nvCxnSpPr>
        <p:spPr>
          <a:xfrm>
            <a:off x="1562100" y="1263650"/>
            <a:ext cx="1803400" cy="0"/>
          </a:xfrm>
          <a:prstGeom prst="line">
            <a:avLst/>
          </a:prstGeom>
          <a:ln>
            <a:solidFill>
              <a:srgbClr val="05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005ECF-9090-49F7-A2A1-EE25D83214FA}"/>
              </a:ext>
            </a:extLst>
          </p:cNvPr>
          <p:cNvCxnSpPr/>
          <p:nvPr/>
        </p:nvCxnSpPr>
        <p:spPr>
          <a:xfrm>
            <a:off x="3365500" y="1263650"/>
            <a:ext cx="1803400" cy="0"/>
          </a:xfrm>
          <a:prstGeom prst="line">
            <a:avLst/>
          </a:prstGeom>
          <a:ln>
            <a:solidFill>
              <a:srgbClr val="00D5D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F46CA8-66FF-4C11-B56E-45CC91112278}"/>
              </a:ext>
            </a:extLst>
          </p:cNvPr>
          <p:cNvCxnSpPr/>
          <p:nvPr/>
        </p:nvCxnSpPr>
        <p:spPr>
          <a:xfrm>
            <a:off x="5168900" y="1263650"/>
            <a:ext cx="1803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E7B153-F177-4399-BA12-7FC81ED024FD}"/>
              </a:ext>
            </a:extLst>
          </p:cNvPr>
          <p:cNvCxnSpPr/>
          <p:nvPr/>
        </p:nvCxnSpPr>
        <p:spPr>
          <a:xfrm>
            <a:off x="6972300" y="1263650"/>
            <a:ext cx="18034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E04B10-FE07-4B05-A79E-E97DD437BC70}"/>
              </a:ext>
            </a:extLst>
          </p:cNvPr>
          <p:cNvCxnSpPr/>
          <p:nvPr/>
        </p:nvCxnSpPr>
        <p:spPr>
          <a:xfrm>
            <a:off x="8775700" y="1263650"/>
            <a:ext cx="180340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38A256-A745-4682-B310-155F5DA51734}"/>
              </a:ext>
            </a:extLst>
          </p:cNvPr>
          <p:cNvCxnSpPr/>
          <p:nvPr/>
        </p:nvCxnSpPr>
        <p:spPr>
          <a:xfrm>
            <a:off x="1746250" y="1263650"/>
            <a:ext cx="1803400" cy="0"/>
          </a:xfrm>
          <a:prstGeom prst="line">
            <a:avLst/>
          </a:prstGeom>
          <a:ln>
            <a:solidFill>
              <a:srgbClr val="05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1A5DD7-AF39-4F53-B79E-E3EF2F3F5D96}"/>
              </a:ext>
            </a:extLst>
          </p:cNvPr>
          <p:cNvCxnSpPr/>
          <p:nvPr/>
        </p:nvCxnSpPr>
        <p:spPr>
          <a:xfrm>
            <a:off x="3549650" y="1263650"/>
            <a:ext cx="1803400" cy="0"/>
          </a:xfrm>
          <a:prstGeom prst="line">
            <a:avLst/>
          </a:prstGeom>
          <a:ln>
            <a:solidFill>
              <a:srgbClr val="00D5D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7DDFF5-581C-49F6-B6E5-6D821F17CDFD}"/>
              </a:ext>
            </a:extLst>
          </p:cNvPr>
          <p:cNvCxnSpPr/>
          <p:nvPr/>
        </p:nvCxnSpPr>
        <p:spPr>
          <a:xfrm>
            <a:off x="5353050" y="1263650"/>
            <a:ext cx="1803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88A4F4-AEF5-4746-9F94-20737DEBE6CF}"/>
              </a:ext>
            </a:extLst>
          </p:cNvPr>
          <p:cNvCxnSpPr/>
          <p:nvPr/>
        </p:nvCxnSpPr>
        <p:spPr>
          <a:xfrm>
            <a:off x="7156450" y="1263650"/>
            <a:ext cx="18034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781290-EEC2-499E-BBFB-4FEF889D7DC3}"/>
              </a:ext>
            </a:extLst>
          </p:cNvPr>
          <p:cNvCxnSpPr/>
          <p:nvPr/>
        </p:nvCxnSpPr>
        <p:spPr>
          <a:xfrm>
            <a:off x="8959850" y="1263650"/>
            <a:ext cx="180340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C3A08EC-C3F2-461E-A7E4-DEBE47CDBA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8281629"/>
              </p:ext>
            </p:extLst>
          </p:nvPr>
        </p:nvGraphicFramePr>
        <p:xfrm>
          <a:off x="2546350" y="1676401"/>
          <a:ext cx="7613650" cy="4461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777AE16-4F37-4633-8D84-38BA78E8785E}"/>
              </a:ext>
            </a:extLst>
          </p:cNvPr>
          <p:cNvSpPr/>
          <p:nvPr/>
        </p:nvSpPr>
        <p:spPr>
          <a:xfrm>
            <a:off x="9464675" y="6083300"/>
            <a:ext cx="2597150" cy="7175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bg2">
                    <a:lumMod val="25000"/>
                  </a:schemeClr>
                </a:solidFill>
              </a:rPr>
              <a:t>*source: Grand View Research report</a:t>
            </a:r>
          </a:p>
          <a:p>
            <a:r>
              <a:rPr lang="en-GB" sz="1100" dirty="0">
                <a:solidFill>
                  <a:schemeClr val="bg2">
                    <a:lumMod val="25000"/>
                  </a:schemeClr>
                </a:solidFill>
              </a:rPr>
              <a:t>**source: PC Magazine</a:t>
            </a:r>
          </a:p>
          <a:p>
            <a:r>
              <a:rPr lang="en-GB" sz="1100" dirty="0">
                <a:solidFill>
                  <a:schemeClr val="bg2">
                    <a:lumMod val="25000"/>
                  </a:schemeClr>
                </a:solidFill>
              </a:rPr>
              <a:t>***source: </a:t>
            </a:r>
            <a:r>
              <a:rPr lang="en-GB" sz="1100" dirty="0" err="1">
                <a:solidFill>
                  <a:schemeClr val="bg2">
                    <a:lumMod val="25000"/>
                  </a:schemeClr>
                </a:solidFill>
              </a:rPr>
              <a:t>Technavio</a:t>
            </a:r>
            <a:endParaRPr lang="en-GB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54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78F9-F358-4517-9BF3-29848D521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6250"/>
            <a:ext cx="9144000" cy="627061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rgbClr val="494949"/>
                </a:solidFill>
              </a:rPr>
              <a:t>What fuelled The Rise of Bots?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AF4AA8-8BA8-4A03-AB04-A229B1AB6AE3}"/>
              </a:ext>
            </a:extLst>
          </p:cNvPr>
          <p:cNvCxnSpPr/>
          <p:nvPr/>
        </p:nvCxnSpPr>
        <p:spPr>
          <a:xfrm>
            <a:off x="1562100" y="1263650"/>
            <a:ext cx="1803400" cy="0"/>
          </a:xfrm>
          <a:prstGeom prst="line">
            <a:avLst/>
          </a:prstGeom>
          <a:ln>
            <a:solidFill>
              <a:srgbClr val="05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005ECF-9090-49F7-A2A1-EE25D83214FA}"/>
              </a:ext>
            </a:extLst>
          </p:cNvPr>
          <p:cNvCxnSpPr/>
          <p:nvPr/>
        </p:nvCxnSpPr>
        <p:spPr>
          <a:xfrm>
            <a:off x="3365500" y="1263650"/>
            <a:ext cx="1803400" cy="0"/>
          </a:xfrm>
          <a:prstGeom prst="line">
            <a:avLst/>
          </a:prstGeom>
          <a:ln>
            <a:solidFill>
              <a:srgbClr val="00D5D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F46CA8-66FF-4C11-B56E-45CC91112278}"/>
              </a:ext>
            </a:extLst>
          </p:cNvPr>
          <p:cNvCxnSpPr/>
          <p:nvPr/>
        </p:nvCxnSpPr>
        <p:spPr>
          <a:xfrm>
            <a:off x="5168900" y="1263650"/>
            <a:ext cx="1803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E7B153-F177-4399-BA12-7FC81ED024FD}"/>
              </a:ext>
            </a:extLst>
          </p:cNvPr>
          <p:cNvCxnSpPr/>
          <p:nvPr/>
        </p:nvCxnSpPr>
        <p:spPr>
          <a:xfrm>
            <a:off x="6972300" y="1263650"/>
            <a:ext cx="18034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E04B10-FE07-4B05-A79E-E97DD437BC70}"/>
              </a:ext>
            </a:extLst>
          </p:cNvPr>
          <p:cNvCxnSpPr/>
          <p:nvPr/>
        </p:nvCxnSpPr>
        <p:spPr>
          <a:xfrm>
            <a:off x="8775700" y="1263650"/>
            <a:ext cx="180340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38A256-A745-4682-B310-155F5DA51734}"/>
              </a:ext>
            </a:extLst>
          </p:cNvPr>
          <p:cNvCxnSpPr/>
          <p:nvPr/>
        </p:nvCxnSpPr>
        <p:spPr>
          <a:xfrm>
            <a:off x="1746250" y="1263650"/>
            <a:ext cx="1803400" cy="0"/>
          </a:xfrm>
          <a:prstGeom prst="line">
            <a:avLst/>
          </a:prstGeom>
          <a:ln>
            <a:solidFill>
              <a:srgbClr val="05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1A5DD7-AF39-4F53-B79E-E3EF2F3F5D96}"/>
              </a:ext>
            </a:extLst>
          </p:cNvPr>
          <p:cNvCxnSpPr/>
          <p:nvPr/>
        </p:nvCxnSpPr>
        <p:spPr>
          <a:xfrm>
            <a:off x="3549650" y="1263650"/>
            <a:ext cx="1803400" cy="0"/>
          </a:xfrm>
          <a:prstGeom prst="line">
            <a:avLst/>
          </a:prstGeom>
          <a:ln>
            <a:solidFill>
              <a:srgbClr val="00D5D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7DDFF5-581C-49F6-B6E5-6D821F17CDFD}"/>
              </a:ext>
            </a:extLst>
          </p:cNvPr>
          <p:cNvCxnSpPr/>
          <p:nvPr/>
        </p:nvCxnSpPr>
        <p:spPr>
          <a:xfrm>
            <a:off x="5353050" y="1263650"/>
            <a:ext cx="1803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88A4F4-AEF5-4746-9F94-20737DEBE6CF}"/>
              </a:ext>
            </a:extLst>
          </p:cNvPr>
          <p:cNvCxnSpPr/>
          <p:nvPr/>
        </p:nvCxnSpPr>
        <p:spPr>
          <a:xfrm>
            <a:off x="7156450" y="1263650"/>
            <a:ext cx="18034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781290-EEC2-499E-BBFB-4FEF889D7DC3}"/>
              </a:ext>
            </a:extLst>
          </p:cNvPr>
          <p:cNvCxnSpPr/>
          <p:nvPr/>
        </p:nvCxnSpPr>
        <p:spPr>
          <a:xfrm>
            <a:off x="8959850" y="1263650"/>
            <a:ext cx="180340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710C25-085B-46EA-B149-CF8CDD910C0B}"/>
              </a:ext>
            </a:extLst>
          </p:cNvPr>
          <p:cNvGrpSpPr/>
          <p:nvPr/>
        </p:nvGrpSpPr>
        <p:grpSpPr>
          <a:xfrm>
            <a:off x="2712097" y="2239539"/>
            <a:ext cx="7198887" cy="751905"/>
            <a:chOff x="982635" y="1503810"/>
            <a:chExt cx="6767804" cy="751905"/>
          </a:xfrm>
          <a:solidFill>
            <a:srgbClr val="00D5D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8CE35B-DF8E-48C0-9EEA-F63D93C9F6B1}"/>
                </a:ext>
              </a:extLst>
            </p:cNvPr>
            <p:cNvSpPr/>
            <p:nvPr/>
          </p:nvSpPr>
          <p:spPr>
            <a:xfrm>
              <a:off x="982635" y="1503810"/>
              <a:ext cx="6767804" cy="7519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71464"/>
                <a:satOff val="2524"/>
                <a:lumOff val="7720"/>
                <a:alphaOff val="0"/>
              </a:schemeClr>
            </a:fillRef>
            <a:effectRef idx="0">
              <a:schemeClr val="accent2">
                <a:shade val="80000"/>
                <a:hueOff val="71464"/>
                <a:satOff val="2524"/>
                <a:lumOff val="772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33CA87-4404-49F9-A3F5-9AF06F82AA71}"/>
                </a:ext>
              </a:extLst>
            </p:cNvPr>
            <p:cNvSpPr txBox="1"/>
            <p:nvPr/>
          </p:nvSpPr>
          <p:spPr>
            <a:xfrm>
              <a:off x="982635" y="1503810"/>
              <a:ext cx="6767804" cy="75190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6825" tIns="45720" rIns="45720" bIns="45720" numCol="1" spcCol="1270" anchor="ctr" anchorCtr="0">
              <a:noAutofit/>
            </a:bodyPr>
            <a:lstStyle/>
            <a:p>
              <a:pPr lvl="0" algn="ctr"/>
              <a:r>
                <a:rPr lang="en-GB" dirty="0"/>
                <a:t>New era of computing 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2222F4-E3A1-457D-A107-D3BACD6036AB}"/>
              </a:ext>
            </a:extLst>
          </p:cNvPr>
          <p:cNvGrpSpPr/>
          <p:nvPr/>
        </p:nvGrpSpPr>
        <p:grpSpPr>
          <a:xfrm>
            <a:off x="2712097" y="3490604"/>
            <a:ext cx="7151861" cy="751905"/>
            <a:chOff x="982635" y="2631864"/>
            <a:chExt cx="6767804" cy="751905"/>
          </a:xfrm>
          <a:solidFill>
            <a:schemeClr val="bg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82F9919-53E9-42B2-841B-9310C578C099}"/>
                </a:ext>
              </a:extLst>
            </p:cNvPr>
            <p:cNvSpPr/>
            <p:nvPr/>
          </p:nvSpPr>
          <p:spPr>
            <a:xfrm>
              <a:off x="982635" y="2631864"/>
              <a:ext cx="6767804" cy="7519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142927"/>
                <a:satOff val="5047"/>
                <a:lumOff val="15439"/>
                <a:alphaOff val="0"/>
              </a:schemeClr>
            </a:fillRef>
            <a:effectRef idx="0">
              <a:schemeClr val="accent2">
                <a:shade val="80000"/>
                <a:hueOff val="142927"/>
                <a:satOff val="5047"/>
                <a:lumOff val="1543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17D5D4-1A1C-4939-88A4-0C5C9D581BB3}"/>
                </a:ext>
              </a:extLst>
            </p:cNvPr>
            <p:cNvSpPr txBox="1"/>
            <p:nvPr/>
          </p:nvSpPr>
          <p:spPr>
            <a:xfrm>
              <a:off x="982635" y="2631864"/>
              <a:ext cx="6767804" cy="75190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6825" tIns="45720" rIns="45720" bIns="45720" numCol="1" spcCol="1270" anchor="ctr" anchorCtr="0">
              <a:noAutofit/>
            </a:bodyPr>
            <a:lstStyle/>
            <a:p>
              <a:pPr lvl="0" algn="ctr"/>
              <a:r>
                <a:rPr lang="en-GB" dirty="0"/>
                <a:t>Boom of Artificial Intelligence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3176537-AA5E-4707-A661-F7965B0E0B17}"/>
              </a:ext>
            </a:extLst>
          </p:cNvPr>
          <p:cNvGrpSpPr/>
          <p:nvPr/>
        </p:nvGrpSpPr>
        <p:grpSpPr>
          <a:xfrm>
            <a:off x="2712098" y="4598068"/>
            <a:ext cx="7151860" cy="751905"/>
            <a:chOff x="982635" y="2631864"/>
            <a:chExt cx="6767804" cy="751905"/>
          </a:xfrm>
          <a:solidFill>
            <a:schemeClr val="bg2">
              <a:lumMod val="50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A07F40-BCF6-4DFC-A88B-E429FF73AFFD}"/>
                </a:ext>
              </a:extLst>
            </p:cNvPr>
            <p:cNvSpPr/>
            <p:nvPr/>
          </p:nvSpPr>
          <p:spPr>
            <a:xfrm>
              <a:off x="982635" y="2631864"/>
              <a:ext cx="6767804" cy="7519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142927"/>
                <a:satOff val="5047"/>
                <a:lumOff val="15439"/>
                <a:alphaOff val="0"/>
              </a:schemeClr>
            </a:fillRef>
            <a:effectRef idx="0">
              <a:schemeClr val="accent2">
                <a:shade val="80000"/>
                <a:hueOff val="142927"/>
                <a:satOff val="5047"/>
                <a:lumOff val="1543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E2778C-3A84-404B-AC38-D77A0234438F}"/>
                </a:ext>
              </a:extLst>
            </p:cNvPr>
            <p:cNvSpPr txBox="1"/>
            <p:nvPr/>
          </p:nvSpPr>
          <p:spPr>
            <a:xfrm>
              <a:off x="982635" y="2631864"/>
              <a:ext cx="6767804" cy="75190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6825" tIns="45720" rIns="45720" bIns="4572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/>
                <a:t>Advances in machine learning </a:t>
              </a:r>
              <a:endParaRPr lang="en-US" sz="1800" kern="12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91B5A9F-C61F-476D-A867-DECB93FEE9B2}"/>
              </a:ext>
            </a:extLst>
          </p:cNvPr>
          <p:cNvGrpSpPr/>
          <p:nvPr/>
        </p:nvGrpSpPr>
        <p:grpSpPr>
          <a:xfrm>
            <a:off x="2712098" y="5754207"/>
            <a:ext cx="7198888" cy="751905"/>
            <a:chOff x="551551" y="3759917"/>
            <a:chExt cx="7198888" cy="751905"/>
          </a:xfrm>
          <a:solidFill>
            <a:srgbClr val="002060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698B96-81AD-4309-933C-337740E528BE}"/>
                </a:ext>
              </a:extLst>
            </p:cNvPr>
            <p:cNvSpPr/>
            <p:nvPr/>
          </p:nvSpPr>
          <p:spPr>
            <a:xfrm>
              <a:off x="551551" y="3759917"/>
              <a:ext cx="7198888" cy="7519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214391"/>
                <a:satOff val="7571"/>
                <a:lumOff val="23159"/>
                <a:alphaOff val="0"/>
              </a:schemeClr>
            </a:fillRef>
            <a:effectRef idx="0">
              <a:schemeClr val="accent2">
                <a:shade val="80000"/>
                <a:hueOff val="214391"/>
                <a:satOff val="7571"/>
                <a:lumOff val="2315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9E91F63-B23B-4446-AA33-418B0893217A}"/>
                </a:ext>
              </a:extLst>
            </p:cNvPr>
            <p:cNvSpPr txBox="1"/>
            <p:nvPr/>
          </p:nvSpPr>
          <p:spPr>
            <a:xfrm>
              <a:off x="551551" y="3759917"/>
              <a:ext cx="7198888" cy="75190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6825" tIns="45720" rIns="45720" bIns="4572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/>
                <a:t>Advances in language technologies (Text-to-speech, natural language processing, etc.)</a:t>
              </a:r>
              <a:endParaRPr 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191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78F9-F358-4517-9BF3-29848D521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6250"/>
            <a:ext cx="9144000" cy="627061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rgbClr val="494949"/>
                </a:solidFill>
              </a:rPr>
              <a:t>Voice as a Primary Conversational Interface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AF4AA8-8BA8-4A03-AB04-A229B1AB6AE3}"/>
              </a:ext>
            </a:extLst>
          </p:cNvPr>
          <p:cNvCxnSpPr/>
          <p:nvPr/>
        </p:nvCxnSpPr>
        <p:spPr>
          <a:xfrm>
            <a:off x="1562100" y="1263650"/>
            <a:ext cx="1803400" cy="0"/>
          </a:xfrm>
          <a:prstGeom prst="line">
            <a:avLst/>
          </a:prstGeom>
          <a:ln>
            <a:solidFill>
              <a:srgbClr val="05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005ECF-9090-49F7-A2A1-EE25D83214FA}"/>
              </a:ext>
            </a:extLst>
          </p:cNvPr>
          <p:cNvCxnSpPr/>
          <p:nvPr/>
        </p:nvCxnSpPr>
        <p:spPr>
          <a:xfrm>
            <a:off x="3365500" y="1263650"/>
            <a:ext cx="1803400" cy="0"/>
          </a:xfrm>
          <a:prstGeom prst="line">
            <a:avLst/>
          </a:prstGeom>
          <a:ln>
            <a:solidFill>
              <a:srgbClr val="00D5D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F46CA8-66FF-4C11-B56E-45CC91112278}"/>
              </a:ext>
            </a:extLst>
          </p:cNvPr>
          <p:cNvCxnSpPr/>
          <p:nvPr/>
        </p:nvCxnSpPr>
        <p:spPr>
          <a:xfrm>
            <a:off x="5168900" y="1263650"/>
            <a:ext cx="1803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E7B153-F177-4399-BA12-7FC81ED024FD}"/>
              </a:ext>
            </a:extLst>
          </p:cNvPr>
          <p:cNvCxnSpPr/>
          <p:nvPr/>
        </p:nvCxnSpPr>
        <p:spPr>
          <a:xfrm>
            <a:off x="6972300" y="1263650"/>
            <a:ext cx="18034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E04B10-FE07-4B05-A79E-E97DD437BC70}"/>
              </a:ext>
            </a:extLst>
          </p:cNvPr>
          <p:cNvCxnSpPr/>
          <p:nvPr/>
        </p:nvCxnSpPr>
        <p:spPr>
          <a:xfrm>
            <a:off x="8775700" y="1263650"/>
            <a:ext cx="180340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38A256-A745-4682-B310-155F5DA51734}"/>
              </a:ext>
            </a:extLst>
          </p:cNvPr>
          <p:cNvCxnSpPr/>
          <p:nvPr/>
        </p:nvCxnSpPr>
        <p:spPr>
          <a:xfrm>
            <a:off x="1746250" y="1263650"/>
            <a:ext cx="1803400" cy="0"/>
          </a:xfrm>
          <a:prstGeom prst="line">
            <a:avLst/>
          </a:prstGeom>
          <a:ln>
            <a:solidFill>
              <a:srgbClr val="05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1A5DD7-AF39-4F53-B79E-E3EF2F3F5D96}"/>
              </a:ext>
            </a:extLst>
          </p:cNvPr>
          <p:cNvCxnSpPr/>
          <p:nvPr/>
        </p:nvCxnSpPr>
        <p:spPr>
          <a:xfrm>
            <a:off x="3549650" y="1263650"/>
            <a:ext cx="1803400" cy="0"/>
          </a:xfrm>
          <a:prstGeom prst="line">
            <a:avLst/>
          </a:prstGeom>
          <a:ln>
            <a:solidFill>
              <a:srgbClr val="00D5D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7DDFF5-581C-49F6-B6E5-6D821F17CDFD}"/>
              </a:ext>
            </a:extLst>
          </p:cNvPr>
          <p:cNvCxnSpPr/>
          <p:nvPr/>
        </p:nvCxnSpPr>
        <p:spPr>
          <a:xfrm>
            <a:off x="5353050" y="1263650"/>
            <a:ext cx="1803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88A4F4-AEF5-4746-9F94-20737DEBE6CF}"/>
              </a:ext>
            </a:extLst>
          </p:cNvPr>
          <p:cNvCxnSpPr/>
          <p:nvPr/>
        </p:nvCxnSpPr>
        <p:spPr>
          <a:xfrm>
            <a:off x="7156450" y="1263650"/>
            <a:ext cx="18034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781290-EEC2-499E-BBFB-4FEF889D7DC3}"/>
              </a:ext>
            </a:extLst>
          </p:cNvPr>
          <p:cNvCxnSpPr/>
          <p:nvPr/>
        </p:nvCxnSpPr>
        <p:spPr>
          <a:xfrm>
            <a:off x="8959850" y="1263650"/>
            <a:ext cx="180340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close up of a logo&#10;&#10;Description generated with high confidence">
            <a:extLst>
              <a:ext uri="{FF2B5EF4-FFF2-40B4-BE49-F238E27FC236}">
                <a16:creationId xmlns:a16="http://schemas.microsoft.com/office/drawing/2014/main" id="{F26AEA0D-5303-4CD2-A1DB-8C30CF141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435" y="1570831"/>
            <a:ext cx="2133600" cy="2133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8DFBFDD-659F-408E-97DF-93C2A5B32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763" y="4437364"/>
            <a:ext cx="2490787" cy="2490787"/>
          </a:xfrm>
          <a:prstGeom prst="rect">
            <a:avLst/>
          </a:prstGeom>
        </p:spPr>
      </p:pic>
      <p:pic>
        <p:nvPicPr>
          <p:cNvPr id="32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85DF21E6-5CC2-4DA3-B35A-044E7C3E2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50" y="4118780"/>
            <a:ext cx="5784850" cy="2621260"/>
          </a:xfrm>
          <a:prstGeom prst="rect">
            <a:avLst/>
          </a:prstGeom>
        </p:spPr>
      </p:pic>
      <p:pic>
        <p:nvPicPr>
          <p:cNvPr id="34" name="Picture 33" descr="A close up of a logo&#10;&#10;Description generated with high confidence">
            <a:extLst>
              <a:ext uri="{FF2B5EF4-FFF2-40B4-BE49-F238E27FC236}">
                <a16:creationId xmlns:a16="http://schemas.microsoft.com/office/drawing/2014/main" id="{55433356-C3D3-4F26-8D48-49CEE7A938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050" y="1570831"/>
            <a:ext cx="3155950" cy="3155950"/>
          </a:xfrm>
          <a:prstGeom prst="rect">
            <a:avLst/>
          </a:prstGeom>
        </p:spPr>
      </p:pic>
      <p:pic>
        <p:nvPicPr>
          <p:cNvPr id="37" name="Graphic 36" descr="Smart Phone">
            <a:extLst>
              <a:ext uri="{FF2B5EF4-FFF2-40B4-BE49-F238E27FC236}">
                <a16:creationId xmlns:a16="http://schemas.microsoft.com/office/drawing/2014/main" id="{7EEA2D63-4E71-4333-8636-F6351AD194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7793" y="2313789"/>
            <a:ext cx="3489314" cy="3489314"/>
          </a:xfrm>
          <a:prstGeom prst="rect">
            <a:avLst/>
          </a:prstGeom>
        </p:spPr>
      </p:pic>
      <p:pic>
        <p:nvPicPr>
          <p:cNvPr id="41" name="Graphic 40" descr="Radio microphone">
            <a:extLst>
              <a:ext uri="{FF2B5EF4-FFF2-40B4-BE49-F238E27FC236}">
                <a16:creationId xmlns:a16="http://schemas.microsoft.com/office/drawing/2014/main" id="{75BDE057-85EB-4404-8CAC-040EB76643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05406" y="36615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7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78F9-F358-4517-9BF3-29848D521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6250"/>
            <a:ext cx="9144000" cy="627061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rgbClr val="494949"/>
                </a:solidFill>
              </a:rPr>
              <a:t>Voice as a Primary Conversational Interface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AF4AA8-8BA8-4A03-AB04-A229B1AB6AE3}"/>
              </a:ext>
            </a:extLst>
          </p:cNvPr>
          <p:cNvCxnSpPr/>
          <p:nvPr/>
        </p:nvCxnSpPr>
        <p:spPr>
          <a:xfrm>
            <a:off x="1562100" y="1263650"/>
            <a:ext cx="1803400" cy="0"/>
          </a:xfrm>
          <a:prstGeom prst="line">
            <a:avLst/>
          </a:prstGeom>
          <a:ln>
            <a:solidFill>
              <a:srgbClr val="05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005ECF-9090-49F7-A2A1-EE25D83214FA}"/>
              </a:ext>
            </a:extLst>
          </p:cNvPr>
          <p:cNvCxnSpPr/>
          <p:nvPr/>
        </p:nvCxnSpPr>
        <p:spPr>
          <a:xfrm>
            <a:off x="3365500" y="1263650"/>
            <a:ext cx="1803400" cy="0"/>
          </a:xfrm>
          <a:prstGeom prst="line">
            <a:avLst/>
          </a:prstGeom>
          <a:ln>
            <a:solidFill>
              <a:srgbClr val="00D5D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F46CA8-66FF-4C11-B56E-45CC91112278}"/>
              </a:ext>
            </a:extLst>
          </p:cNvPr>
          <p:cNvCxnSpPr/>
          <p:nvPr/>
        </p:nvCxnSpPr>
        <p:spPr>
          <a:xfrm>
            <a:off x="5168900" y="1263650"/>
            <a:ext cx="1803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E7B153-F177-4399-BA12-7FC81ED024FD}"/>
              </a:ext>
            </a:extLst>
          </p:cNvPr>
          <p:cNvCxnSpPr/>
          <p:nvPr/>
        </p:nvCxnSpPr>
        <p:spPr>
          <a:xfrm>
            <a:off x="6972300" y="1263650"/>
            <a:ext cx="18034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E04B10-FE07-4B05-A79E-E97DD437BC70}"/>
              </a:ext>
            </a:extLst>
          </p:cNvPr>
          <p:cNvCxnSpPr/>
          <p:nvPr/>
        </p:nvCxnSpPr>
        <p:spPr>
          <a:xfrm>
            <a:off x="8775700" y="1263650"/>
            <a:ext cx="180340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38A256-A745-4682-B310-155F5DA51734}"/>
              </a:ext>
            </a:extLst>
          </p:cNvPr>
          <p:cNvCxnSpPr/>
          <p:nvPr/>
        </p:nvCxnSpPr>
        <p:spPr>
          <a:xfrm>
            <a:off x="1746250" y="1263650"/>
            <a:ext cx="1803400" cy="0"/>
          </a:xfrm>
          <a:prstGeom prst="line">
            <a:avLst/>
          </a:prstGeom>
          <a:ln>
            <a:solidFill>
              <a:srgbClr val="05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1A5DD7-AF39-4F53-B79E-E3EF2F3F5D96}"/>
              </a:ext>
            </a:extLst>
          </p:cNvPr>
          <p:cNvCxnSpPr/>
          <p:nvPr/>
        </p:nvCxnSpPr>
        <p:spPr>
          <a:xfrm>
            <a:off x="3549650" y="1263650"/>
            <a:ext cx="1803400" cy="0"/>
          </a:xfrm>
          <a:prstGeom prst="line">
            <a:avLst/>
          </a:prstGeom>
          <a:ln>
            <a:solidFill>
              <a:srgbClr val="00D5D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7DDFF5-581C-49F6-B6E5-6D821F17CDFD}"/>
              </a:ext>
            </a:extLst>
          </p:cNvPr>
          <p:cNvCxnSpPr/>
          <p:nvPr/>
        </p:nvCxnSpPr>
        <p:spPr>
          <a:xfrm>
            <a:off x="5353050" y="1263650"/>
            <a:ext cx="1803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88A4F4-AEF5-4746-9F94-20737DEBE6CF}"/>
              </a:ext>
            </a:extLst>
          </p:cNvPr>
          <p:cNvCxnSpPr/>
          <p:nvPr/>
        </p:nvCxnSpPr>
        <p:spPr>
          <a:xfrm>
            <a:off x="7156450" y="1263650"/>
            <a:ext cx="18034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781290-EEC2-499E-BBFB-4FEF889D7DC3}"/>
              </a:ext>
            </a:extLst>
          </p:cNvPr>
          <p:cNvCxnSpPr/>
          <p:nvPr/>
        </p:nvCxnSpPr>
        <p:spPr>
          <a:xfrm>
            <a:off x="8959850" y="1263650"/>
            <a:ext cx="180340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BB674F3-369B-4B2A-9788-0CB4A0F90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0" y="2305050"/>
            <a:ext cx="5172075" cy="2857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D53D8F-F51A-4386-8EEE-66FBFE2FFE2C}"/>
              </a:ext>
            </a:extLst>
          </p:cNvPr>
          <p:cNvSpPr/>
          <p:nvPr/>
        </p:nvSpPr>
        <p:spPr>
          <a:xfrm>
            <a:off x="1660525" y="2825750"/>
            <a:ext cx="3778250" cy="844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D5D0"/>
                </a:solidFill>
              </a:rPr>
              <a:t>A natural mean of interaction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CAFDA8-D95E-44F8-8A6F-B9B191FABAB6}"/>
              </a:ext>
            </a:extLst>
          </p:cNvPr>
          <p:cNvSpPr/>
          <p:nvPr/>
        </p:nvSpPr>
        <p:spPr>
          <a:xfrm>
            <a:off x="1746250" y="3508361"/>
            <a:ext cx="3778250" cy="844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2">
                    <a:lumMod val="25000"/>
                  </a:schemeClr>
                </a:solidFill>
              </a:rPr>
              <a:t>Frictionless experience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E459B4-47EF-4AA9-B3C4-D714A8B22D7B}"/>
              </a:ext>
            </a:extLst>
          </p:cNvPr>
          <p:cNvSpPr/>
          <p:nvPr/>
        </p:nvSpPr>
        <p:spPr>
          <a:xfrm>
            <a:off x="1746250" y="4086238"/>
            <a:ext cx="3778250" cy="844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Fast, simple &amp; everywhere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233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78F9-F358-4517-9BF3-29848D521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6250"/>
            <a:ext cx="9144000" cy="627061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rgbClr val="494949"/>
                </a:solidFill>
              </a:rPr>
              <a:t>A World of Opportunities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AF4AA8-8BA8-4A03-AB04-A229B1AB6AE3}"/>
              </a:ext>
            </a:extLst>
          </p:cNvPr>
          <p:cNvCxnSpPr/>
          <p:nvPr/>
        </p:nvCxnSpPr>
        <p:spPr>
          <a:xfrm>
            <a:off x="1562100" y="1263650"/>
            <a:ext cx="1803400" cy="0"/>
          </a:xfrm>
          <a:prstGeom prst="line">
            <a:avLst/>
          </a:prstGeom>
          <a:ln>
            <a:solidFill>
              <a:srgbClr val="05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005ECF-9090-49F7-A2A1-EE25D83214FA}"/>
              </a:ext>
            </a:extLst>
          </p:cNvPr>
          <p:cNvCxnSpPr/>
          <p:nvPr/>
        </p:nvCxnSpPr>
        <p:spPr>
          <a:xfrm>
            <a:off x="3365500" y="1263650"/>
            <a:ext cx="1803400" cy="0"/>
          </a:xfrm>
          <a:prstGeom prst="line">
            <a:avLst/>
          </a:prstGeom>
          <a:ln>
            <a:solidFill>
              <a:srgbClr val="00D5D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F46CA8-66FF-4C11-B56E-45CC91112278}"/>
              </a:ext>
            </a:extLst>
          </p:cNvPr>
          <p:cNvCxnSpPr/>
          <p:nvPr/>
        </p:nvCxnSpPr>
        <p:spPr>
          <a:xfrm>
            <a:off x="5168900" y="1263650"/>
            <a:ext cx="1803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E7B153-F177-4399-BA12-7FC81ED024FD}"/>
              </a:ext>
            </a:extLst>
          </p:cNvPr>
          <p:cNvCxnSpPr/>
          <p:nvPr/>
        </p:nvCxnSpPr>
        <p:spPr>
          <a:xfrm>
            <a:off x="6972300" y="1263650"/>
            <a:ext cx="18034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E04B10-FE07-4B05-A79E-E97DD437BC70}"/>
              </a:ext>
            </a:extLst>
          </p:cNvPr>
          <p:cNvCxnSpPr/>
          <p:nvPr/>
        </p:nvCxnSpPr>
        <p:spPr>
          <a:xfrm>
            <a:off x="8775700" y="1263650"/>
            <a:ext cx="180340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38A256-A745-4682-B310-155F5DA51734}"/>
              </a:ext>
            </a:extLst>
          </p:cNvPr>
          <p:cNvCxnSpPr/>
          <p:nvPr/>
        </p:nvCxnSpPr>
        <p:spPr>
          <a:xfrm>
            <a:off x="1746250" y="1263650"/>
            <a:ext cx="1803400" cy="0"/>
          </a:xfrm>
          <a:prstGeom prst="line">
            <a:avLst/>
          </a:prstGeom>
          <a:ln>
            <a:solidFill>
              <a:srgbClr val="05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1A5DD7-AF39-4F53-B79E-E3EF2F3F5D96}"/>
              </a:ext>
            </a:extLst>
          </p:cNvPr>
          <p:cNvCxnSpPr/>
          <p:nvPr/>
        </p:nvCxnSpPr>
        <p:spPr>
          <a:xfrm>
            <a:off x="3549650" y="1263650"/>
            <a:ext cx="1803400" cy="0"/>
          </a:xfrm>
          <a:prstGeom prst="line">
            <a:avLst/>
          </a:prstGeom>
          <a:ln>
            <a:solidFill>
              <a:srgbClr val="00D5D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7DDFF5-581C-49F6-B6E5-6D821F17CDFD}"/>
              </a:ext>
            </a:extLst>
          </p:cNvPr>
          <p:cNvCxnSpPr/>
          <p:nvPr/>
        </p:nvCxnSpPr>
        <p:spPr>
          <a:xfrm>
            <a:off x="5353050" y="1263650"/>
            <a:ext cx="1803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88A4F4-AEF5-4746-9F94-20737DEBE6CF}"/>
              </a:ext>
            </a:extLst>
          </p:cNvPr>
          <p:cNvCxnSpPr/>
          <p:nvPr/>
        </p:nvCxnSpPr>
        <p:spPr>
          <a:xfrm>
            <a:off x="7156450" y="1263650"/>
            <a:ext cx="18034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781290-EEC2-499E-BBFB-4FEF889D7DC3}"/>
              </a:ext>
            </a:extLst>
          </p:cNvPr>
          <p:cNvCxnSpPr/>
          <p:nvPr/>
        </p:nvCxnSpPr>
        <p:spPr>
          <a:xfrm>
            <a:off x="8959850" y="1263650"/>
            <a:ext cx="180340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8FDFCA4-A42D-46E8-9D69-76F78D372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76" y="1568450"/>
            <a:ext cx="10971823" cy="460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7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78F9-F358-4517-9BF3-29848D521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6250"/>
            <a:ext cx="9144000" cy="627061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rgbClr val="494949"/>
                </a:solidFill>
              </a:rPr>
              <a:t>A World of Opportunities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AF4AA8-8BA8-4A03-AB04-A229B1AB6AE3}"/>
              </a:ext>
            </a:extLst>
          </p:cNvPr>
          <p:cNvCxnSpPr/>
          <p:nvPr/>
        </p:nvCxnSpPr>
        <p:spPr>
          <a:xfrm>
            <a:off x="1562100" y="1263650"/>
            <a:ext cx="1803400" cy="0"/>
          </a:xfrm>
          <a:prstGeom prst="line">
            <a:avLst/>
          </a:prstGeom>
          <a:ln>
            <a:solidFill>
              <a:srgbClr val="05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005ECF-9090-49F7-A2A1-EE25D83214FA}"/>
              </a:ext>
            </a:extLst>
          </p:cNvPr>
          <p:cNvCxnSpPr/>
          <p:nvPr/>
        </p:nvCxnSpPr>
        <p:spPr>
          <a:xfrm>
            <a:off x="3365500" y="1263650"/>
            <a:ext cx="1803400" cy="0"/>
          </a:xfrm>
          <a:prstGeom prst="line">
            <a:avLst/>
          </a:prstGeom>
          <a:ln>
            <a:solidFill>
              <a:srgbClr val="00D5D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F46CA8-66FF-4C11-B56E-45CC91112278}"/>
              </a:ext>
            </a:extLst>
          </p:cNvPr>
          <p:cNvCxnSpPr/>
          <p:nvPr/>
        </p:nvCxnSpPr>
        <p:spPr>
          <a:xfrm>
            <a:off x="5168900" y="1263650"/>
            <a:ext cx="1803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E7B153-F177-4399-BA12-7FC81ED024FD}"/>
              </a:ext>
            </a:extLst>
          </p:cNvPr>
          <p:cNvCxnSpPr/>
          <p:nvPr/>
        </p:nvCxnSpPr>
        <p:spPr>
          <a:xfrm>
            <a:off x="6972300" y="1263650"/>
            <a:ext cx="18034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E04B10-FE07-4B05-A79E-E97DD437BC70}"/>
              </a:ext>
            </a:extLst>
          </p:cNvPr>
          <p:cNvCxnSpPr/>
          <p:nvPr/>
        </p:nvCxnSpPr>
        <p:spPr>
          <a:xfrm>
            <a:off x="8775700" y="1263650"/>
            <a:ext cx="180340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38A256-A745-4682-B310-155F5DA51734}"/>
              </a:ext>
            </a:extLst>
          </p:cNvPr>
          <p:cNvCxnSpPr/>
          <p:nvPr/>
        </p:nvCxnSpPr>
        <p:spPr>
          <a:xfrm>
            <a:off x="1746250" y="1263650"/>
            <a:ext cx="1803400" cy="0"/>
          </a:xfrm>
          <a:prstGeom prst="line">
            <a:avLst/>
          </a:prstGeom>
          <a:ln>
            <a:solidFill>
              <a:srgbClr val="05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1A5DD7-AF39-4F53-B79E-E3EF2F3F5D96}"/>
              </a:ext>
            </a:extLst>
          </p:cNvPr>
          <p:cNvCxnSpPr/>
          <p:nvPr/>
        </p:nvCxnSpPr>
        <p:spPr>
          <a:xfrm>
            <a:off x="3549650" y="1263650"/>
            <a:ext cx="1803400" cy="0"/>
          </a:xfrm>
          <a:prstGeom prst="line">
            <a:avLst/>
          </a:prstGeom>
          <a:ln>
            <a:solidFill>
              <a:srgbClr val="00D5D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7DDFF5-581C-49F6-B6E5-6D821F17CDFD}"/>
              </a:ext>
            </a:extLst>
          </p:cNvPr>
          <p:cNvCxnSpPr/>
          <p:nvPr/>
        </p:nvCxnSpPr>
        <p:spPr>
          <a:xfrm>
            <a:off x="5353050" y="1263650"/>
            <a:ext cx="1803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88A4F4-AEF5-4746-9F94-20737DEBE6CF}"/>
              </a:ext>
            </a:extLst>
          </p:cNvPr>
          <p:cNvCxnSpPr/>
          <p:nvPr/>
        </p:nvCxnSpPr>
        <p:spPr>
          <a:xfrm>
            <a:off x="7156450" y="1263650"/>
            <a:ext cx="18034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781290-EEC2-499E-BBFB-4FEF889D7DC3}"/>
              </a:ext>
            </a:extLst>
          </p:cNvPr>
          <p:cNvCxnSpPr/>
          <p:nvPr/>
        </p:nvCxnSpPr>
        <p:spPr>
          <a:xfrm>
            <a:off x="8959850" y="1263650"/>
            <a:ext cx="180340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CDADD54-94DF-43C8-AB70-E71B8F469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99" y="1601666"/>
            <a:ext cx="9931401" cy="48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9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78F9-F358-4517-9BF3-29848D521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6250"/>
            <a:ext cx="9144000" cy="627061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rgbClr val="494949"/>
                </a:solidFill>
              </a:rPr>
              <a:t>A World of Opportunities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AF4AA8-8BA8-4A03-AB04-A229B1AB6AE3}"/>
              </a:ext>
            </a:extLst>
          </p:cNvPr>
          <p:cNvCxnSpPr/>
          <p:nvPr/>
        </p:nvCxnSpPr>
        <p:spPr>
          <a:xfrm>
            <a:off x="1562100" y="1263650"/>
            <a:ext cx="1803400" cy="0"/>
          </a:xfrm>
          <a:prstGeom prst="line">
            <a:avLst/>
          </a:prstGeom>
          <a:ln>
            <a:solidFill>
              <a:srgbClr val="05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005ECF-9090-49F7-A2A1-EE25D83214FA}"/>
              </a:ext>
            </a:extLst>
          </p:cNvPr>
          <p:cNvCxnSpPr/>
          <p:nvPr/>
        </p:nvCxnSpPr>
        <p:spPr>
          <a:xfrm>
            <a:off x="3365500" y="1263650"/>
            <a:ext cx="1803400" cy="0"/>
          </a:xfrm>
          <a:prstGeom prst="line">
            <a:avLst/>
          </a:prstGeom>
          <a:ln>
            <a:solidFill>
              <a:srgbClr val="00D5D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F46CA8-66FF-4C11-B56E-45CC91112278}"/>
              </a:ext>
            </a:extLst>
          </p:cNvPr>
          <p:cNvCxnSpPr/>
          <p:nvPr/>
        </p:nvCxnSpPr>
        <p:spPr>
          <a:xfrm>
            <a:off x="5168900" y="1263650"/>
            <a:ext cx="1803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E7B153-F177-4399-BA12-7FC81ED024FD}"/>
              </a:ext>
            </a:extLst>
          </p:cNvPr>
          <p:cNvCxnSpPr/>
          <p:nvPr/>
        </p:nvCxnSpPr>
        <p:spPr>
          <a:xfrm>
            <a:off x="6972300" y="1263650"/>
            <a:ext cx="18034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E04B10-FE07-4B05-A79E-E97DD437BC70}"/>
              </a:ext>
            </a:extLst>
          </p:cNvPr>
          <p:cNvCxnSpPr/>
          <p:nvPr/>
        </p:nvCxnSpPr>
        <p:spPr>
          <a:xfrm>
            <a:off x="8775700" y="1263650"/>
            <a:ext cx="180340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38A256-A745-4682-B310-155F5DA51734}"/>
              </a:ext>
            </a:extLst>
          </p:cNvPr>
          <p:cNvCxnSpPr/>
          <p:nvPr/>
        </p:nvCxnSpPr>
        <p:spPr>
          <a:xfrm>
            <a:off x="1746250" y="1263650"/>
            <a:ext cx="1803400" cy="0"/>
          </a:xfrm>
          <a:prstGeom prst="line">
            <a:avLst/>
          </a:prstGeom>
          <a:ln>
            <a:solidFill>
              <a:srgbClr val="05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1A5DD7-AF39-4F53-B79E-E3EF2F3F5D96}"/>
              </a:ext>
            </a:extLst>
          </p:cNvPr>
          <p:cNvCxnSpPr/>
          <p:nvPr/>
        </p:nvCxnSpPr>
        <p:spPr>
          <a:xfrm>
            <a:off x="3549650" y="1263650"/>
            <a:ext cx="1803400" cy="0"/>
          </a:xfrm>
          <a:prstGeom prst="line">
            <a:avLst/>
          </a:prstGeom>
          <a:ln>
            <a:solidFill>
              <a:srgbClr val="00D5D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7DDFF5-581C-49F6-B6E5-6D821F17CDFD}"/>
              </a:ext>
            </a:extLst>
          </p:cNvPr>
          <p:cNvCxnSpPr/>
          <p:nvPr/>
        </p:nvCxnSpPr>
        <p:spPr>
          <a:xfrm>
            <a:off x="5353050" y="1263650"/>
            <a:ext cx="18034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88A4F4-AEF5-4746-9F94-20737DEBE6CF}"/>
              </a:ext>
            </a:extLst>
          </p:cNvPr>
          <p:cNvCxnSpPr/>
          <p:nvPr/>
        </p:nvCxnSpPr>
        <p:spPr>
          <a:xfrm>
            <a:off x="7156450" y="1263650"/>
            <a:ext cx="18034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781290-EEC2-499E-BBFB-4FEF889D7DC3}"/>
              </a:ext>
            </a:extLst>
          </p:cNvPr>
          <p:cNvCxnSpPr/>
          <p:nvPr/>
        </p:nvCxnSpPr>
        <p:spPr>
          <a:xfrm>
            <a:off x="8959850" y="1263650"/>
            <a:ext cx="1803400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B148302-32DB-4312-BBD2-38D1072D5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42" y="1816100"/>
            <a:ext cx="11198915" cy="465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898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8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.3|1.3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1806</TotalTime>
  <Words>225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Bots, Voice and the Future </vt:lpstr>
      <vt:lpstr>What’s a Bot?</vt:lpstr>
      <vt:lpstr>The Rise of Bots</vt:lpstr>
      <vt:lpstr>What fuelled The Rise of Bots?</vt:lpstr>
      <vt:lpstr>Voice as a Primary Conversational Interface</vt:lpstr>
      <vt:lpstr>Voice as a Primary Conversational Interface</vt:lpstr>
      <vt:lpstr>A World of Opportunities</vt:lpstr>
      <vt:lpstr>A World of Opportunities</vt:lpstr>
      <vt:lpstr>A World of Opportunities</vt:lpstr>
      <vt:lpstr>A World of Opportunities</vt:lpstr>
      <vt:lpstr>Challenges &amp; Considerations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Bots, Voice and the Future A world of opportunities</dc:title>
  <dc:creator>Rabeb Othmani</dc:creator>
  <cp:lastModifiedBy>Rabeb Othmani</cp:lastModifiedBy>
  <cp:revision>30</cp:revision>
  <dcterms:created xsi:type="dcterms:W3CDTF">2018-04-25T07:38:10Z</dcterms:created>
  <dcterms:modified xsi:type="dcterms:W3CDTF">2018-04-29T04:53:40Z</dcterms:modified>
</cp:coreProperties>
</file>