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7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874" autoAdjust="0"/>
  </p:normalViewPr>
  <p:slideViewPr>
    <p:cSldViewPr snapToGrid="0">
      <p:cViewPr varScale="1">
        <p:scale>
          <a:sx n="54" d="100"/>
          <a:sy n="54" d="100"/>
        </p:scale>
        <p:origin x="8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D012E6-D695-423D-AADA-6B210BEC5209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EDCD311A-4B84-44E0-8E98-AC9D0548E94C}">
      <dgm:prSet phldrT="[Text]" custT="1"/>
      <dgm:spPr/>
      <dgm:t>
        <a:bodyPr/>
        <a:lstStyle/>
        <a:p>
          <a:r>
            <a:rPr lang="en-GB" sz="4400" dirty="0" smtClean="0"/>
            <a:t>Engineer</a:t>
          </a:r>
          <a:endParaRPr lang="en-GB" sz="4400" dirty="0"/>
        </a:p>
      </dgm:t>
    </dgm:pt>
    <dgm:pt modelId="{E3FB19B5-AD6E-4F7D-87CA-1AA6323CADDE}" type="parTrans" cxnId="{66D7F473-8328-436C-80A1-85226948E7A2}">
      <dgm:prSet/>
      <dgm:spPr/>
      <dgm:t>
        <a:bodyPr/>
        <a:lstStyle/>
        <a:p>
          <a:endParaRPr lang="en-GB"/>
        </a:p>
      </dgm:t>
    </dgm:pt>
    <dgm:pt modelId="{9ECC1860-FE77-4146-8483-6159E9B5D2A7}" type="sibTrans" cxnId="{66D7F473-8328-436C-80A1-85226948E7A2}">
      <dgm:prSet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</dgm:spPr>
      <dgm:t>
        <a:bodyPr/>
        <a:lstStyle/>
        <a:p>
          <a:endParaRPr lang="en-GB"/>
        </a:p>
      </dgm:t>
    </dgm:pt>
    <dgm:pt modelId="{44E70165-2308-4F15-B1EB-DB4793C0E044}">
      <dgm:prSet phldrT="[Text]" custT="1"/>
      <dgm:spPr/>
      <dgm:t>
        <a:bodyPr/>
        <a:lstStyle/>
        <a:p>
          <a:r>
            <a:rPr lang="en-GB" sz="2800" dirty="0" smtClean="0"/>
            <a:t>Woman Who Code</a:t>
          </a:r>
          <a:endParaRPr lang="en-GB" sz="2800" dirty="0"/>
        </a:p>
      </dgm:t>
    </dgm:pt>
    <dgm:pt modelId="{672ED3FC-0402-4067-B860-B28E9EAB4E45}" type="parTrans" cxnId="{5B257728-8B5C-4AD1-A757-0D76EA1EA1A6}">
      <dgm:prSet/>
      <dgm:spPr/>
      <dgm:t>
        <a:bodyPr/>
        <a:lstStyle/>
        <a:p>
          <a:endParaRPr lang="en-GB"/>
        </a:p>
      </dgm:t>
    </dgm:pt>
    <dgm:pt modelId="{A290FAED-8DE1-4D2B-AAE0-DEB22D13C1F6}" type="sibTrans" cxnId="{5B257728-8B5C-4AD1-A757-0D76EA1EA1A6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GB"/>
        </a:p>
      </dgm:t>
    </dgm:pt>
    <dgm:pt modelId="{925D0C69-F58B-4630-903D-914A11F85E76}">
      <dgm:prSet phldrT="[Text]" custT="1"/>
      <dgm:spPr/>
      <dgm:t>
        <a:bodyPr/>
        <a:lstStyle/>
        <a:p>
          <a:r>
            <a:rPr lang="en-GB" sz="3200" dirty="0" smtClean="0"/>
            <a:t>Woman-In-Tech</a:t>
          </a:r>
          <a:endParaRPr lang="en-GB" sz="3200" dirty="0"/>
        </a:p>
      </dgm:t>
    </dgm:pt>
    <dgm:pt modelId="{1F595DC5-D8D9-448E-9E7F-7B8DF6CB21B6}" type="parTrans" cxnId="{3FEAC98B-8085-4821-909E-D6C6AFBB499D}">
      <dgm:prSet/>
      <dgm:spPr/>
      <dgm:t>
        <a:bodyPr/>
        <a:lstStyle/>
        <a:p>
          <a:endParaRPr lang="en-GB"/>
        </a:p>
      </dgm:t>
    </dgm:pt>
    <dgm:pt modelId="{0BC58D9D-1D4C-4FA7-A41D-F7975E2A2E00}" type="sibTrans" cxnId="{3FEAC98B-8085-4821-909E-D6C6AFBB499D}">
      <dgm:prSet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  <dgm:t>
        <a:bodyPr/>
        <a:lstStyle/>
        <a:p>
          <a:endParaRPr lang="en-GB"/>
        </a:p>
      </dgm:t>
    </dgm:pt>
    <dgm:pt modelId="{9FA0A090-6139-4DC0-9FDF-857BBAC4A015}" type="pres">
      <dgm:prSet presAssocID="{37D012E6-D695-423D-AADA-6B210BEC5209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800A9D82-242C-4E26-9507-431B52B9C1A3}" type="pres">
      <dgm:prSet presAssocID="{EDCD311A-4B84-44E0-8E98-AC9D0548E94C}" presName="parent_text_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59514-2312-48F4-92B6-B1B307146365}" type="pres">
      <dgm:prSet presAssocID="{EDCD311A-4B84-44E0-8E98-AC9D0548E94C}" presName="image_accent_1" presStyleCnt="0"/>
      <dgm:spPr/>
    </dgm:pt>
    <dgm:pt modelId="{CC16939B-3467-43D6-A723-EE8A4AB93DBC}" type="pres">
      <dgm:prSet presAssocID="{EDCD311A-4B84-44E0-8E98-AC9D0548E94C}" presName="imageAccentRepeatNode" presStyleLbl="alignNode1" presStyleIdx="0" presStyleCnt="6"/>
      <dgm:spPr/>
    </dgm:pt>
    <dgm:pt modelId="{B75C620A-A065-448F-AC51-52613E71A41D}" type="pres">
      <dgm:prSet presAssocID="{EDCD311A-4B84-44E0-8E98-AC9D0548E94C}" presName="accent_1" presStyleLbl="alignNode1" presStyleIdx="1" presStyleCnt="6"/>
      <dgm:spPr/>
    </dgm:pt>
    <dgm:pt modelId="{0C2E89F2-436D-41E0-A9DE-8B6AA0DC937D}" type="pres">
      <dgm:prSet presAssocID="{9ECC1860-FE77-4146-8483-6159E9B5D2A7}" presName="image_1" presStyleCnt="0"/>
      <dgm:spPr/>
    </dgm:pt>
    <dgm:pt modelId="{98D7AACF-3B12-42CB-B354-2118843025BF}" type="pres">
      <dgm:prSet presAssocID="{9ECC1860-FE77-4146-8483-6159E9B5D2A7}" presName="imageRepeatNode" presStyleLbl="fgImgPlace1" presStyleIdx="0" presStyleCnt="3"/>
      <dgm:spPr/>
      <dgm:t>
        <a:bodyPr/>
        <a:lstStyle/>
        <a:p>
          <a:endParaRPr lang="en-US"/>
        </a:p>
      </dgm:t>
    </dgm:pt>
    <dgm:pt modelId="{FCE57563-603B-43CF-8009-C70D0A101C1F}" type="pres">
      <dgm:prSet presAssocID="{44E70165-2308-4F15-B1EB-DB4793C0E044}" presName="parent_text_2" presStyleLbl="revTx" presStyleIdx="1" presStyleCnt="3" custScaleX="10484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55CCB2F-358C-4B94-B866-D6548EA498CF}" type="pres">
      <dgm:prSet presAssocID="{44E70165-2308-4F15-B1EB-DB4793C0E044}" presName="image_accent_2" presStyleCnt="0"/>
      <dgm:spPr/>
    </dgm:pt>
    <dgm:pt modelId="{5B9ABB77-733C-43CD-A041-8181CD58364D}" type="pres">
      <dgm:prSet presAssocID="{44E70165-2308-4F15-B1EB-DB4793C0E044}" presName="imageAccentRepeatNode" presStyleLbl="alignNode1" presStyleIdx="2" presStyleCnt="6"/>
      <dgm:spPr/>
    </dgm:pt>
    <dgm:pt modelId="{DA0B2FCB-E5D4-4A4F-9BEE-90511F91D176}" type="pres">
      <dgm:prSet presAssocID="{A290FAED-8DE1-4D2B-AAE0-DEB22D13C1F6}" presName="image_2" presStyleCnt="0"/>
      <dgm:spPr/>
    </dgm:pt>
    <dgm:pt modelId="{2DFA4176-B2EB-4F9E-9747-B249CF33516F}" type="pres">
      <dgm:prSet presAssocID="{A290FAED-8DE1-4D2B-AAE0-DEB22D13C1F6}" presName="imageRepeatNode" presStyleLbl="fgImgPlace1" presStyleIdx="1" presStyleCnt="3"/>
      <dgm:spPr/>
      <dgm:t>
        <a:bodyPr/>
        <a:lstStyle/>
        <a:p>
          <a:endParaRPr lang="en-US"/>
        </a:p>
      </dgm:t>
    </dgm:pt>
    <dgm:pt modelId="{D632F65B-2488-44F3-A95E-A459ECA146BC}" type="pres">
      <dgm:prSet presAssocID="{925D0C69-F58B-4630-903D-914A11F85E76}" presName="image_accent_3" presStyleCnt="0"/>
      <dgm:spPr/>
    </dgm:pt>
    <dgm:pt modelId="{7792CAEC-340E-4EC3-9A37-D2D73C71662C}" type="pres">
      <dgm:prSet presAssocID="{925D0C69-F58B-4630-903D-914A11F85E76}" presName="imageAccentRepeatNode" presStyleLbl="alignNode1" presStyleIdx="3" presStyleCnt="6"/>
      <dgm:spPr/>
    </dgm:pt>
    <dgm:pt modelId="{F5E13796-29EE-4CBF-8E01-06F8ECBE57D4}" type="pres">
      <dgm:prSet presAssocID="{925D0C69-F58B-4630-903D-914A11F85E76}" presName="parent_text_3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CEC4D-13D6-410D-9737-EA31CA7A83CE}" type="pres">
      <dgm:prSet presAssocID="{925D0C69-F58B-4630-903D-914A11F85E76}" presName="accent_2" presStyleLbl="alignNode1" presStyleIdx="4" presStyleCnt="6"/>
      <dgm:spPr/>
    </dgm:pt>
    <dgm:pt modelId="{DE6D51A5-89A6-47A9-B311-D1CAFB63485F}" type="pres">
      <dgm:prSet presAssocID="{925D0C69-F58B-4630-903D-914A11F85E76}" presName="accent_3" presStyleLbl="alignNode1" presStyleIdx="5" presStyleCnt="6"/>
      <dgm:spPr/>
    </dgm:pt>
    <dgm:pt modelId="{200244CB-2331-4B1E-887C-1BAEE1B0A143}" type="pres">
      <dgm:prSet presAssocID="{0BC58D9D-1D4C-4FA7-A41D-F7975E2A2E00}" presName="image_3" presStyleCnt="0"/>
      <dgm:spPr/>
    </dgm:pt>
    <dgm:pt modelId="{96842073-7762-4F97-89AA-04AD2152246C}" type="pres">
      <dgm:prSet presAssocID="{0BC58D9D-1D4C-4FA7-A41D-F7975E2A2E00}" presName="imageRepeatNode" presStyleLbl="fgImgPlace1" presStyleIdx="2" presStyleCnt="3"/>
      <dgm:spPr/>
      <dgm:t>
        <a:bodyPr/>
        <a:lstStyle/>
        <a:p>
          <a:endParaRPr lang="en-US"/>
        </a:p>
      </dgm:t>
    </dgm:pt>
  </dgm:ptLst>
  <dgm:cxnLst>
    <dgm:cxn modelId="{7585375A-B750-4C01-81D6-E37061ABD5B5}" type="presOf" srcId="{0BC58D9D-1D4C-4FA7-A41D-F7975E2A2E00}" destId="{96842073-7762-4F97-89AA-04AD2152246C}" srcOrd="0" destOrd="0" presId="urn:microsoft.com/office/officeart/2008/layout/BubblePictureList"/>
    <dgm:cxn modelId="{6F55104C-310B-45C7-9C18-43B51693BA12}" type="presOf" srcId="{A290FAED-8DE1-4D2B-AAE0-DEB22D13C1F6}" destId="{2DFA4176-B2EB-4F9E-9747-B249CF33516F}" srcOrd="0" destOrd="0" presId="urn:microsoft.com/office/officeart/2008/layout/BubblePictureList"/>
    <dgm:cxn modelId="{66D7F473-8328-436C-80A1-85226948E7A2}" srcId="{37D012E6-D695-423D-AADA-6B210BEC5209}" destId="{EDCD311A-4B84-44E0-8E98-AC9D0548E94C}" srcOrd="0" destOrd="0" parTransId="{E3FB19B5-AD6E-4F7D-87CA-1AA6323CADDE}" sibTransId="{9ECC1860-FE77-4146-8483-6159E9B5D2A7}"/>
    <dgm:cxn modelId="{97D77A32-137B-466A-B275-409CEB7AE2F1}" type="presOf" srcId="{925D0C69-F58B-4630-903D-914A11F85E76}" destId="{F5E13796-29EE-4CBF-8E01-06F8ECBE57D4}" srcOrd="0" destOrd="0" presId="urn:microsoft.com/office/officeart/2008/layout/BubblePictureList"/>
    <dgm:cxn modelId="{36D789B0-E129-4A7E-BE91-57C1FD9EC78F}" type="presOf" srcId="{37D012E6-D695-423D-AADA-6B210BEC5209}" destId="{9FA0A090-6139-4DC0-9FDF-857BBAC4A015}" srcOrd="0" destOrd="0" presId="urn:microsoft.com/office/officeart/2008/layout/BubblePictureList"/>
    <dgm:cxn modelId="{C14A64C4-F1D8-42F2-8D18-033EB4087469}" type="presOf" srcId="{44E70165-2308-4F15-B1EB-DB4793C0E044}" destId="{FCE57563-603B-43CF-8009-C70D0A101C1F}" srcOrd="0" destOrd="0" presId="urn:microsoft.com/office/officeart/2008/layout/BubblePictureList"/>
    <dgm:cxn modelId="{5B257728-8B5C-4AD1-A757-0D76EA1EA1A6}" srcId="{37D012E6-D695-423D-AADA-6B210BEC5209}" destId="{44E70165-2308-4F15-B1EB-DB4793C0E044}" srcOrd="1" destOrd="0" parTransId="{672ED3FC-0402-4067-B860-B28E9EAB4E45}" sibTransId="{A290FAED-8DE1-4D2B-AAE0-DEB22D13C1F6}"/>
    <dgm:cxn modelId="{11FEEC12-248A-461E-87BE-CB7704C1F358}" type="presOf" srcId="{9ECC1860-FE77-4146-8483-6159E9B5D2A7}" destId="{98D7AACF-3B12-42CB-B354-2118843025BF}" srcOrd="0" destOrd="0" presId="urn:microsoft.com/office/officeart/2008/layout/BubblePictureList"/>
    <dgm:cxn modelId="{3FEAC98B-8085-4821-909E-D6C6AFBB499D}" srcId="{37D012E6-D695-423D-AADA-6B210BEC5209}" destId="{925D0C69-F58B-4630-903D-914A11F85E76}" srcOrd="2" destOrd="0" parTransId="{1F595DC5-D8D9-448E-9E7F-7B8DF6CB21B6}" sibTransId="{0BC58D9D-1D4C-4FA7-A41D-F7975E2A2E00}"/>
    <dgm:cxn modelId="{4AA47527-D628-4434-A328-AF4AF80F5975}" type="presOf" srcId="{EDCD311A-4B84-44E0-8E98-AC9D0548E94C}" destId="{800A9D82-242C-4E26-9507-431B52B9C1A3}" srcOrd="0" destOrd="0" presId="urn:microsoft.com/office/officeart/2008/layout/BubblePictureList"/>
    <dgm:cxn modelId="{50C3CCAE-776E-49A5-BCF1-FD2136DC7123}" type="presParOf" srcId="{9FA0A090-6139-4DC0-9FDF-857BBAC4A015}" destId="{800A9D82-242C-4E26-9507-431B52B9C1A3}" srcOrd="0" destOrd="0" presId="urn:microsoft.com/office/officeart/2008/layout/BubblePictureList"/>
    <dgm:cxn modelId="{AE106653-287C-4C9C-9AFD-7DC59D5C16AD}" type="presParOf" srcId="{9FA0A090-6139-4DC0-9FDF-857BBAC4A015}" destId="{50D59514-2312-48F4-92B6-B1B307146365}" srcOrd="1" destOrd="0" presId="urn:microsoft.com/office/officeart/2008/layout/BubblePictureList"/>
    <dgm:cxn modelId="{11102934-C15E-402C-A873-919B3377A418}" type="presParOf" srcId="{50D59514-2312-48F4-92B6-B1B307146365}" destId="{CC16939B-3467-43D6-A723-EE8A4AB93DBC}" srcOrd="0" destOrd="0" presId="urn:microsoft.com/office/officeart/2008/layout/BubblePictureList"/>
    <dgm:cxn modelId="{33F95109-AADE-48C2-887E-654E4D981C2F}" type="presParOf" srcId="{9FA0A090-6139-4DC0-9FDF-857BBAC4A015}" destId="{B75C620A-A065-448F-AC51-52613E71A41D}" srcOrd="2" destOrd="0" presId="urn:microsoft.com/office/officeart/2008/layout/BubblePictureList"/>
    <dgm:cxn modelId="{86C29F67-773F-4255-A4AE-0BF71013B624}" type="presParOf" srcId="{9FA0A090-6139-4DC0-9FDF-857BBAC4A015}" destId="{0C2E89F2-436D-41E0-A9DE-8B6AA0DC937D}" srcOrd="3" destOrd="0" presId="urn:microsoft.com/office/officeart/2008/layout/BubblePictureList"/>
    <dgm:cxn modelId="{DD585CAB-FC50-4C8F-8800-9EE47849E44D}" type="presParOf" srcId="{0C2E89F2-436D-41E0-A9DE-8B6AA0DC937D}" destId="{98D7AACF-3B12-42CB-B354-2118843025BF}" srcOrd="0" destOrd="0" presId="urn:microsoft.com/office/officeart/2008/layout/BubblePictureList"/>
    <dgm:cxn modelId="{F215BC04-DA57-471A-9A1D-68660BAB874F}" type="presParOf" srcId="{9FA0A090-6139-4DC0-9FDF-857BBAC4A015}" destId="{FCE57563-603B-43CF-8009-C70D0A101C1F}" srcOrd="4" destOrd="0" presId="urn:microsoft.com/office/officeart/2008/layout/BubblePictureList"/>
    <dgm:cxn modelId="{A1E6938A-9F69-41B1-923E-E1D7CAD41CB3}" type="presParOf" srcId="{9FA0A090-6139-4DC0-9FDF-857BBAC4A015}" destId="{D55CCB2F-358C-4B94-B866-D6548EA498CF}" srcOrd="5" destOrd="0" presId="urn:microsoft.com/office/officeart/2008/layout/BubblePictureList"/>
    <dgm:cxn modelId="{CDF58DE8-06F3-4746-9DF8-21D6E1841BF4}" type="presParOf" srcId="{D55CCB2F-358C-4B94-B866-D6548EA498CF}" destId="{5B9ABB77-733C-43CD-A041-8181CD58364D}" srcOrd="0" destOrd="0" presId="urn:microsoft.com/office/officeart/2008/layout/BubblePictureList"/>
    <dgm:cxn modelId="{6E65440E-F466-4FEF-AFD3-D9F7B7F652D8}" type="presParOf" srcId="{9FA0A090-6139-4DC0-9FDF-857BBAC4A015}" destId="{DA0B2FCB-E5D4-4A4F-9BEE-90511F91D176}" srcOrd="6" destOrd="0" presId="urn:microsoft.com/office/officeart/2008/layout/BubblePictureList"/>
    <dgm:cxn modelId="{8CD34FC9-43CB-4C9F-8652-AC188CD314F5}" type="presParOf" srcId="{DA0B2FCB-E5D4-4A4F-9BEE-90511F91D176}" destId="{2DFA4176-B2EB-4F9E-9747-B249CF33516F}" srcOrd="0" destOrd="0" presId="urn:microsoft.com/office/officeart/2008/layout/BubblePictureList"/>
    <dgm:cxn modelId="{4C9AF584-B1E7-47E2-8C9A-26F6CA5CC74F}" type="presParOf" srcId="{9FA0A090-6139-4DC0-9FDF-857BBAC4A015}" destId="{D632F65B-2488-44F3-A95E-A459ECA146BC}" srcOrd="7" destOrd="0" presId="urn:microsoft.com/office/officeart/2008/layout/BubblePictureList"/>
    <dgm:cxn modelId="{F911C094-F414-4B6F-9DA7-C059047A471E}" type="presParOf" srcId="{D632F65B-2488-44F3-A95E-A459ECA146BC}" destId="{7792CAEC-340E-4EC3-9A37-D2D73C71662C}" srcOrd="0" destOrd="0" presId="urn:microsoft.com/office/officeart/2008/layout/BubblePictureList"/>
    <dgm:cxn modelId="{9AFC0C03-2E32-4C6E-9E07-C58DAC4E7218}" type="presParOf" srcId="{9FA0A090-6139-4DC0-9FDF-857BBAC4A015}" destId="{F5E13796-29EE-4CBF-8E01-06F8ECBE57D4}" srcOrd="8" destOrd="0" presId="urn:microsoft.com/office/officeart/2008/layout/BubblePictureList"/>
    <dgm:cxn modelId="{A0BBA652-93A2-4D26-B84D-7E7532B36185}" type="presParOf" srcId="{9FA0A090-6139-4DC0-9FDF-857BBAC4A015}" destId="{574CEC4D-13D6-410D-9737-EA31CA7A83CE}" srcOrd="9" destOrd="0" presId="urn:microsoft.com/office/officeart/2008/layout/BubblePictureList"/>
    <dgm:cxn modelId="{21817D67-376F-4513-82E1-3D3016A50C4F}" type="presParOf" srcId="{9FA0A090-6139-4DC0-9FDF-857BBAC4A015}" destId="{DE6D51A5-89A6-47A9-B311-D1CAFB63485F}" srcOrd="10" destOrd="0" presId="urn:microsoft.com/office/officeart/2008/layout/BubblePictureList"/>
    <dgm:cxn modelId="{E4FD5EF1-60ED-4DF1-B476-637082C5D0C2}" type="presParOf" srcId="{9FA0A090-6139-4DC0-9FDF-857BBAC4A015}" destId="{200244CB-2331-4B1E-887C-1BAEE1B0A143}" srcOrd="11" destOrd="0" presId="urn:microsoft.com/office/officeart/2008/layout/BubblePictureList"/>
    <dgm:cxn modelId="{CB7AC59F-9F49-4BE2-BD83-E62D456F249E}" type="presParOf" srcId="{200244CB-2331-4B1E-887C-1BAEE1B0A143}" destId="{96842073-7762-4F97-89AA-04AD2152246C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288364-F8D1-47FC-AD5E-784430CC3FC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063FC9-3AF2-41DD-A091-530E1D5DDEF6}">
      <dgm:prSet phldrT="[Text]"/>
      <dgm:spPr/>
      <dgm:t>
        <a:bodyPr/>
        <a:lstStyle/>
        <a:p>
          <a:r>
            <a:rPr lang="en-GB" dirty="0" smtClean="0"/>
            <a:t>Computing fundamentals</a:t>
          </a:r>
          <a:endParaRPr lang="en-GB" dirty="0"/>
        </a:p>
      </dgm:t>
    </dgm:pt>
    <dgm:pt modelId="{E1B74CBE-314F-4946-AF09-A4620830CC3F}" type="parTrans" cxnId="{39DC7962-9621-40DD-B1AD-87E56B913D02}">
      <dgm:prSet/>
      <dgm:spPr/>
      <dgm:t>
        <a:bodyPr/>
        <a:lstStyle/>
        <a:p>
          <a:endParaRPr lang="en-GB"/>
        </a:p>
      </dgm:t>
    </dgm:pt>
    <dgm:pt modelId="{BB9BD7E7-E06F-4298-9963-815E9C444EE5}" type="sibTrans" cxnId="{39DC7962-9621-40DD-B1AD-87E56B913D02}">
      <dgm:prSet/>
      <dgm:spPr/>
      <dgm:t>
        <a:bodyPr/>
        <a:lstStyle/>
        <a:p>
          <a:endParaRPr lang="en-GB"/>
        </a:p>
      </dgm:t>
    </dgm:pt>
    <dgm:pt modelId="{812ED2BB-ACC8-4EED-8092-903F096B47A2}">
      <dgm:prSet phldrT="[Text]"/>
      <dgm:spPr/>
      <dgm:t>
        <a:bodyPr/>
        <a:lstStyle/>
        <a:p>
          <a:r>
            <a:rPr lang="en-GB" dirty="0" smtClean="0"/>
            <a:t>Algorithms &amp; data structures</a:t>
          </a:r>
          <a:endParaRPr lang="en-GB" dirty="0"/>
        </a:p>
      </dgm:t>
    </dgm:pt>
    <dgm:pt modelId="{3E7369C3-EAEF-4631-97C4-024742337CEE}" type="parTrans" cxnId="{920D367D-F15F-4793-8F6A-E9DE0B9D1A17}">
      <dgm:prSet/>
      <dgm:spPr/>
      <dgm:t>
        <a:bodyPr/>
        <a:lstStyle/>
        <a:p>
          <a:endParaRPr lang="en-GB"/>
        </a:p>
      </dgm:t>
    </dgm:pt>
    <dgm:pt modelId="{9532F869-C02B-4828-8615-14DCB15A5A31}" type="sibTrans" cxnId="{920D367D-F15F-4793-8F6A-E9DE0B9D1A17}">
      <dgm:prSet/>
      <dgm:spPr/>
      <dgm:t>
        <a:bodyPr/>
        <a:lstStyle/>
        <a:p>
          <a:endParaRPr lang="en-GB"/>
        </a:p>
      </dgm:t>
    </dgm:pt>
    <dgm:pt modelId="{4145AD9C-96B8-4CC6-9331-EA2B8024B757}">
      <dgm:prSet phldrT="[Text]"/>
      <dgm:spPr/>
      <dgm:t>
        <a:bodyPr/>
        <a:lstStyle/>
        <a:p>
          <a:r>
            <a:rPr lang="en-GB" dirty="0" smtClean="0"/>
            <a:t>Computer architecture</a:t>
          </a:r>
          <a:endParaRPr lang="en-GB" dirty="0"/>
        </a:p>
      </dgm:t>
    </dgm:pt>
    <dgm:pt modelId="{1CBA6B29-E3A3-482F-ACBF-7467D3CFB4ED}" type="parTrans" cxnId="{ABD87F5B-F409-4FA6-BE59-D3EF8B6AF74B}">
      <dgm:prSet/>
      <dgm:spPr/>
      <dgm:t>
        <a:bodyPr/>
        <a:lstStyle/>
        <a:p>
          <a:endParaRPr lang="en-GB"/>
        </a:p>
      </dgm:t>
    </dgm:pt>
    <dgm:pt modelId="{7A193F3A-B303-4672-8BAE-210626E80DE2}" type="sibTrans" cxnId="{ABD87F5B-F409-4FA6-BE59-D3EF8B6AF74B}">
      <dgm:prSet/>
      <dgm:spPr/>
      <dgm:t>
        <a:bodyPr/>
        <a:lstStyle/>
        <a:p>
          <a:endParaRPr lang="en-GB"/>
        </a:p>
      </dgm:t>
    </dgm:pt>
    <dgm:pt modelId="{8442851D-CA93-40E3-A271-317C4793981A}">
      <dgm:prSet phldrT="[Text]"/>
      <dgm:spPr/>
      <dgm:t>
        <a:bodyPr/>
        <a:lstStyle/>
        <a:p>
          <a:r>
            <a:rPr lang="en-GB" dirty="0" smtClean="0"/>
            <a:t>Software product engineering</a:t>
          </a:r>
          <a:endParaRPr lang="en-GB" dirty="0"/>
        </a:p>
      </dgm:t>
    </dgm:pt>
    <dgm:pt modelId="{95BE8FCC-E0D9-4321-B66D-E0C2A3CCABCA}" type="parTrans" cxnId="{CBDAC8D7-0651-4C48-A6F9-F65A06646145}">
      <dgm:prSet/>
      <dgm:spPr/>
      <dgm:t>
        <a:bodyPr/>
        <a:lstStyle/>
        <a:p>
          <a:endParaRPr lang="en-GB"/>
        </a:p>
      </dgm:t>
    </dgm:pt>
    <dgm:pt modelId="{ADA998E0-BBF7-42AD-8DB0-4508922F63FC}" type="sibTrans" cxnId="{CBDAC8D7-0651-4C48-A6F9-F65A06646145}">
      <dgm:prSet/>
      <dgm:spPr/>
      <dgm:t>
        <a:bodyPr/>
        <a:lstStyle/>
        <a:p>
          <a:endParaRPr lang="en-GB"/>
        </a:p>
      </dgm:t>
    </dgm:pt>
    <dgm:pt modelId="{95EDDE98-6B26-495E-9A29-DC8462E03F65}">
      <dgm:prSet phldrT="[Text]"/>
      <dgm:spPr/>
      <dgm:t>
        <a:bodyPr/>
        <a:lstStyle/>
        <a:p>
          <a:r>
            <a:rPr lang="en-GB" dirty="0" smtClean="0"/>
            <a:t>Requirements</a:t>
          </a:r>
          <a:endParaRPr lang="en-GB" dirty="0"/>
        </a:p>
      </dgm:t>
    </dgm:pt>
    <dgm:pt modelId="{C96DFF4E-1C14-4D0B-A7C4-8378AEA783BF}" type="parTrans" cxnId="{8261459F-BAE9-4FFE-8FBB-946E61164D63}">
      <dgm:prSet/>
      <dgm:spPr/>
      <dgm:t>
        <a:bodyPr/>
        <a:lstStyle/>
        <a:p>
          <a:endParaRPr lang="en-GB"/>
        </a:p>
      </dgm:t>
    </dgm:pt>
    <dgm:pt modelId="{782A695F-4F09-44EA-8C6A-9CA0CC0C43B0}" type="sibTrans" cxnId="{8261459F-BAE9-4FFE-8FBB-946E61164D63}">
      <dgm:prSet/>
      <dgm:spPr/>
      <dgm:t>
        <a:bodyPr/>
        <a:lstStyle/>
        <a:p>
          <a:endParaRPr lang="en-GB"/>
        </a:p>
      </dgm:t>
    </dgm:pt>
    <dgm:pt modelId="{984FF7CC-D8D9-4414-A0D1-9B266770B273}">
      <dgm:prSet phldrT="[Text]"/>
      <dgm:spPr/>
      <dgm:t>
        <a:bodyPr/>
        <a:lstStyle/>
        <a:p>
          <a:r>
            <a:rPr lang="en-GB" dirty="0" smtClean="0"/>
            <a:t>Operating systems</a:t>
          </a:r>
          <a:endParaRPr lang="en-GB" dirty="0"/>
        </a:p>
      </dgm:t>
    </dgm:pt>
    <dgm:pt modelId="{1379DEA2-23DF-460F-9C22-BA7A1DE054C4}" type="parTrans" cxnId="{152CF117-0150-4FDC-8F1A-25F0D17C31A2}">
      <dgm:prSet/>
      <dgm:spPr/>
      <dgm:t>
        <a:bodyPr/>
        <a:lstStyle/>
        <a:p>
          <a:endParaRPr lang="en-GB"/>
        </a:p>
      </dgm:t>
    </dgm:pt>
    <dgm:pt modelId="{F3C8B261-935F-4650-9CD8-B8DF7A4DFC9F}" type="sibTrans" cxnId="{152CF117-0150-4FDC-8F1A-25F0D17C31A2}">
      <dgm:prSet/>
      <dgm:spPr/>
      <dgm:t>
        <a:bodyPr/>
        <a:lstStyle/>
        <a:p>
          <a:endParaRPr lang="en-GB"/>
        </a:p>
      </dgm:t>
    </dgm:pt>
    <dgm:pt modelId="{996F9B91-8CF0-40A3-9428-69F0D4AAA78F}">
      <dgm:prSet phldrT="[Text]"/>
      <dgm:spPr/>
      <dgm:t>
        <a:bodyPr/>
        <a:lstStyle/>
        <a:p>
          <a:r>
            <a:rPr lang="en-GB" dirty="0" smtClean="0"/>
            <a:t>Programming languages</a:t>
          </a:r>
          <a:endParaRPr lang="en-GB" dirty="0"/>
        </a:p>
      </dgm:t>
    </dgm:pt>
    <dgm:pt modelId="{2ABB7C7C-F866-41C5-949D-6CEEC0190CF9}" type="parTrans" cxnId="{A674ED6A-27CB-4149-94D1-0DCC0083DBFB}">
      <dgm:prSet/>
      <dgm:spPr/>
      <dgm:t>
        <a:bodyPr/>
        <a:lstStyle/>
        <a:p>
          <a:endParaRPr lang="en-GB"/>
        </a:p>
      </dgm:t>
    </dgm:pt>
    <dgm:pt modelId="{FD57541F-DE02-4BB7-A427-D860C98436AE}" type="sibTrans" cxnId="{A674ED6A-27CB-4149-94D1-0DCC0083DBFB}">
      <dgm:prSet/>
      <dgm:spPr/>
      <dgm:t>
        <a:bodyPr/>
        <a:lstStyle/>
        <a:p>
          <a:endParaRPr lang="en-GB"/>
        </a:p>
      </dgm:t>
    </dgm:pt>
    <dgm:pt modelId="{BEF17437-64B2-479F-A4DE-67EFF4A11C92}">
      <dgm:prSet phldrT="[Text]"/>
      <dgm:spPr/>
      <dgm:t>
        <a:bodyPr/>
        <a:lstStyle/>
        <a:p>
          <a:r>
            <a:rPr lang="en-GB" dirty="0" smtClean="0"/>
            <a:t>Mathematical foundations</a:t>
          </a:r>
          <a:endParaRPr lang="en-GB" dirty="0"/>
        </a:p>
      </dgm:t>
    </dgm:pt>
    <dgm:pt modelId="{F010F66E-BE1D-4553-922E-286E8B26386F}" type="parTrans" cxnId="{5F4E9321-13AD-402F-9C20-6C1CE4F04102}">
      <dgm:prSet/>
      <dgm:spPr/>
      <dgm:t>
        <a:bodyPr/>
        <a:lstStyle/>
        <a:p>
          <a:endParaRPr lang="en-GB"/>
        </a:p>
      </dgm:t>
    </dgm:pt>
    <dgm:pt modelId="{0AABFAF7-BC1E-42FB-A9A7-9E4B0D0352CE}" type="sibTrans" cxnId="{5F4E9321-13AD-402F-9C20-6C1CE4F04102}">
      <dgm:prSet/>
      <dgm:spPr/>
      <dgm:t>
        <a:bodyPr/>
        <a:lstStyle/>
        <a:p>
          <a:endParaRPr lang="en-GB"/>
        </a:p>
      </dgm:t>
    </dgm:pt>
    <dgm:pt modelId="{33B26E48-3E9A-4F2A-9F18-A38C6154B695}">
      <dgm:prSet phldrT="[Text]"/>
      <dgm:spPr/>
      <dgm:t>
        <a:bodyPr/>
        <a:lstStyle/>
        <a:p>
          <a:r>
            <a:rPr lang="en-GB" dirty="0" smtClean="0"/>
            <a:t>Design</a:t>
          </a:r>
          <a:endParaRPr lang="en-GB" dirty="0"/>
        </a:p>
      </dgm:t>
    </dgm:pt>
    <dgm:pt modelId="{9011EE83-359F-4D8C-88EF-97F7656A0FE4}" type="parTrans" cxnId="{AC400481-33F5-40D8-935D-EA4C27FDB19B}">
      <dgm:prSet/>
      <dgm:spPr/>
      <dgm:t>
        <a:bodyPr/>
        <a:lstStyle/>
        <a:p>
          <a:endParaRPr lang="en-GB"/>
        </a:p>
      </dgm:t>
    </dgm:pt>
    <dgm:pt modelId="{56FBB15E-50F6-4550-B275-4D8CDF4946D3}" type="sibTrans" cxnId="{AC400481-33F5-40D8-935D-EA4C27FDB19B}">
      <dgm:prSet/>
      <dgm:spPr/>
      <dgm:t>
        <a:bodyPr/>
        <a:lstStyle/>
        <a:p>
          <a:endParaRPr lang="en-GB"/>
        </a:p>
      </dgm:t>
    </dgm:pt>
    <dgm:pt modelId="{5F1CF4CC-5951-439D-A51F-5DD26CB18335}">
      <dgm:prSet phldrT="[Text]"/>
      <dgm:spPr/>
      <dgm:t>
        <a:bodyPr/>
        <a:lstStyle/>
        <a:p>
          <a:r>
            <a:rPr lang="en-GB" dirty="0" smtClean="0"/>
            <a:t>Code</a:t>
          </a:r>
          <a:endParaRPr lang="en-GB" dirty="0"/>
        </a:p>
      </dgm:t>
    </dgm:pt>
    <dgm:pt modelId="{9D653FDD-BF8A-4EA3-8415-0772E49A980D}" type="parTrans" cxnId="{75A235B1-7AAC-43DA-900B-C150B1D00F61}">
      <dgm:prSet/>
      <dgm:spPr/>
      <dgm:t>
        <a:bodyPr/>
        <a:lstStyle/>
        <a:p>
          <a:endParaRPr lang="en-GB"/>
        </a:p>
      </dgm:t>
    </dgm:pt>
    <dgm:pt modelId="{5203E98E-1D54-4D9C-ABED-F15FF0C71590}" type="sibTrans" cxnId="{75A235B1-7AAC-43DA-900B-C150B1D00F61}">
      <dgm:prSet/>
      <dgm:spPr/>
      <dgm:t>
        <a:bodyPr/>
        <a:lstStyle/>
        <a:p>
          <a:endParaRPr lang="en-GB"/>
        </a:p>
      </dgm:t>
    </dgm:pt>
    <dgm:pt modelId="{11B07472-DB9C-48E7-B1ED-F3BDFDF7BD96}">
      <dgm:prSet phldrT="[Text]"/>
      <dgm:spPr/>
      <dgm:t>
        <a:bodyPr/>
        <a:lstStyle/>
        <a:p>
          <a:r>
            <a:rPr lang="en-GB" dirty="0" smtClean="0"/>
            <a:t>Tests</a:t>
          </a:r>
          <a:endParaRPr lang="en-GB" dirty="0"/>
        </a:p>
      </dgm:t>
    </dgm:pt>
    <dgm:pt modelId="{FCCD6ECB-E227-4196-B4B5-7B55DE59F08A}" type="parTrans" cxnId="{37F8C963-E796-4610-86E7-43EBDAD3DB35}">
      <dgm:prSet/>
      <dgm:spPr/>
      <dgm:t>
        <a:bodyPr/>
        <a:lstStyle/>
        <a:p>
          <a:endParaRPr lang="en-GB"/>
        </a:p>
      </dgm:t>
    </dgm:pt>
    <dgm:pt modelId="{27E6011B-7D6D-42A9-AB56-3F2C6BFF61A6}" type="sibTrans" cxnId="{37F8C963-E796-4610-86E7-43EBDAD3DB35}">
      <dgm:prSet/>
      <dgm:spPr/>
      <dgm:t>
        <a:bodyPr/>
        <a:lstStyle/>
        <a:p>
          <a:endParaRPr lang="en-GB"/>
        </a:p>
      </dgm:t>
    </dgm:pt>
    <dgm:pt modelId="{1944C3AF-59E3-4DBC-8A89-4ADE5A5E57C8}" type="pres">
      <dgm:prSet presAssocID="{6A288364-F8D1-47FC-AD5E-784430CC3F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60969B-85A5-4CA6-B596-8438023D6C38}" type="pres">
      <dgm:prSet presAssocID="{36063FC9-3AF2-41DD-A091-530E1D5DDEF6}" presName="root" presStyleCnt="0"/>
      <dgm:spPr/>
    </dgm:pt>
    <dgm:pt modelId="{B1B12B89-9D2D-4156-9D83-E5DAA1E84064}" type="pres">
      <dgm:prSet presAssocID="{36063FC9-3AF2-41DD-A091-530E1D5DDEF6}" presName="rootComposite" presStyleCnt="0"/>
      <dgm:spPr/>
    </dgm:pt>
    <dgm:pt modelId="{D001B469-CCF8-44BB-8B9F-DA80112CA744}" type="pres">
      <dgm:prSet presAssocID="{36063FC9-3AF2-41DD-A091-530E1D5DDEF6}" presName="rootText" presStyleLbl="node1" presStyleIdx="0" presStyleCnt="2"/>
      <dgm:spPr/>
      <dgm:t>
        <a:bodyPr/>
        <a:lstStyle/>
        <a:p>
          <a:endParaRPr lang="en-US"/>
        </a:p>
      </dgm:t>
    </dgm:pt>
    <dgm:pt modelId="{7007C843-5B99-49C6-9E79-632AB833DA01}" type="pres">
      <dgm:prSet presAssocID="{36063FC9-3AF2-41DD-A091-530E1D5DDEF6}" presName="rootConnector" presStyleLbl="node1" presStyleIdx="0" presStyleCnt="2"/>
      <dgm:spPr/>
      <dgm:t>
        <a:bodyPr/>
        <a:lstStyle/>
        <a:p>
          <a:endParaRPr lang="en-US"/>
        </a:p>
      </dgm:t>
    </dgm:pt>
    <dgm:pt modelId="{BE2887A7-A1FE-4882-B0B8-828E3A1688F8}" type="pres">
      <dgm:prSet presAssocID="{36063FC9-3AF2-41DD-A091-530E1D5DDEF6}" presName="childShape" presStyleCnt="0"/>
      <dgm:spPr/>
    </dgm:pt>
    <dgm:pt modelId="{62292026-E974-4C40-829D-E15BE89563E4}" type="pres">
      <dgm:prSet presAssocID="{3E7369C3-EAEF-4631-97C4-024742337CEE}" presName="Name13" presStyleLbl="parChTrans1D2" presStyleIdx="0" presStyleCnt="9"/>
      <dgm:spPr/>
      <dgm:t>
        <a:bodyPr/>
        <a:lstStyle/>
        <a:p>
          <a:endParaRPr lang="en-US"/>
        </a:p>
      </dgm:t>
    </dgm:pt>
    <dgm:pt modelId="{7AECE03C-C480-4614-9B2F-259639756CA4}" type="pres">
      <dgm:prSet presAssocID="{812ED2BB-ACC8-4EED-8092-903F096B47A2}" presName="childText" presStyleLbl="b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1E7B1-95C5-4958-89BA-DF64D8456C4A}" type="pres">
      <dgm:prSet presAssocID="{1CBA6B29-E3A3-482F-ACBF-7467D3CFB4ED}" presName="Name13" presStyleLbl="parChTrans1D2" presStyleIdx="1" presStyleCnt="9"/>
      <dgm:spPr/>
      <dgm:t>
        <a:bodyPr/>
        <a:lstStyle/>
        <a:p>
          <a:endParaRPr lang="en-US"/>
        </a:p>
      </dgm:t>
    </dgm:pt>
    <dgm:pt modelId="{B3F5484B-59F2-4775-B8C4-A1C3001E03C2}" type="pres">
      <dgm:prSet presAssocID="{4145AD9C-96B8-4CC6-9331-EA2B8024B757}" presName="childText" presStyleLbl="b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89B1D-0BFB-419D-82CB-70DA1886774A}" type="pres">
      <dgm:prSet presAssocID="{1379DEA2-23DF-460F-9C22-BA7A1DE054C4}" presName="Name13" presStyleLbl="parChTrans1D2" presStyleIdx="2" presStyleCnt="9"/>
      <dgm:spPr/>
      <dgm:t>
        <a:bodyPr/>
        <a:lstStyle/>
        <a:p>
          <a:endParaRPr lang="en-US"/>
        </a:p>
      </dgm:t>
    </dgm:pt>
    <dgm:pt modelId="{A9F34C03-19F4-45BA-B7B0-2B0579A3DDA2}" type="pres">
      <dgm:prSet presAssocID="{984FF7CC-D8D9-4414-A0D1-9B266770B273}" presName="childText" presStyleLbl="b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882F1-CB11-4903-813E-09E656F9D8BA}" type="pres">
      <dgm:prSet presAssocID="{2ABB7C7C-F866-41C5-949D-6CEEC0190CF9}" presName="Name13" presStyleLbl="parChTrans1D2" presStyleIdx="3" presStyleCnt="9"/>
      <dgm:spPr/>
      <dgm:t>
        <a:bodyPr/>
        <a:lstStyle/>
        <a:p>
          <a:endParaRPr lang="en-US"/>
        </a:p>
      </dgm:t>
    </dgm:pt>
    <dgm:pt modelId="{6A99FAC3-137A-43AB-ACED-B5E39EF09B71}" type="pres">
      <dgm:prSet presAssocID="{996F9B91-8CF0-40A3-9428-69F0D4AAA78F}" presName="childText" presStyleLbl="b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393631-4A4D-4B2E-A1FD-9C2387A870F0}" type="pres">
      <dgm:prSet presAssocID="{F010F66E-BE1D-4553-922E-286E8B26386F}" presName="Name13" presStyleLbl="parChTrans1D2" presStyleIdx="4" presStyleCnt="9"/>
      <dgm:spPr/>
      <dgm:t>
        <a:bodyPr/>
        <a:lstStyle/>
        <a:p>
          <a:endParaRPr lang="en-US"/>
        </a:p>
      </dgm:t>
    </dgm:pt>
    <dgm:pt modelId="{540EFDC9-DFBF-4C37-96FA-850EE2A65570}" type="pres">
      <dgm:prSet presAssocID="{BEF17437-64B2-479F-A4DE-67EFF4A11C92}" presName="childText" presStyleLbl="b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19D21-727E-4516-944D-16FFD650FC45}" type="pres">
      <dgm:prSet presAssocID="{8442851D-CA93-40E3-A271-317C4793981A}" presName="root" presStyleCnt="0"/>
      <dgm:spPr/>
    </dgm:pt>
    <dgm:pt modelId="{B199DCEF-1B99-4B14-83A0-40F34984ED62}" type="pres">
      <dgm:prSet presAssocID="{8442851D-CA93-40E3-A271-317C4793981A}" presName="rootComposite" presStyleCnt="0"/>
      <dgm:spPr/>
    </dgm:pt>
    <dgm:pt modelId="{7B12DA67-4A7C-41E4-8648-F7192CA7B639}" type="pres">
      <dgm:prSet presAssocID="{8442851D-CA93-40E3-A271-317C4793981A}" presName="rootText" presStyleLbl="node1" presStyleIdx="1" presStyleCnt="2"/>
      <dgm:spPr/>
      <dgm:t>
        <a:bodyPr/>
        <a:lstStyle/>
        <a:p>
          <a:endParaRPr lang="en-US"/>
        </a:p>
      </dgm:t>
    </dgm:pt>
    <dgm:pt modelId="{8E60EA17-F309-47E4-BE49-1E3778ED6C46}" type="pres">
      <dgm:prSet presAssocID="{8442851D-CA93-40E3-A271-317C4793981A}" presName="rootConnector" presStyleLbl="node1" presStyleIdx="1" presStyleCnt="2"/>
      <dgm:spPr/>
      <dgm:t>
        <a:bodyPr/>
        <a:lstStyle/>
        <a:p>
          <a:endParaRPr lang="en-US"/>
        </a:p>
      </dgm:t>
    </dgm:pt>
    <dgm:pt modelId="{365AF59D-ECCB-4E6F-9AB4-0101241C014A}" type="pres">
      <dgm:prSet presAssocID="{8442851D-CA93-40E3-A271-317C4793981A}" presName="childShape" presStyleCnt="0"/>
      <dgm:spPr/>
    </dgm:pt>
    <dgm:pt modelId="{B20616E0-74DC-4448-B4AA-D3BD5D26726C}" type="pres">
      <dgm:prSet presAssocID="{C96DFF4E-1C14-4D0B-A7C4-8378AEA783BF}" presName="Name13" presStyleLbl="parChTrans1D2" presStyleIdx="5" presStyleCnt="9"/>
      <dgm:spPr/>
      <dgm:t>
        <a:bodyPr/>
        <a:lstStyle/>
        <a:p>
          <a:endParaRPr lang="en-US"/>
        </a:p>
      </dgm:t>
    </dgm:pt>
    <dgm:pt modelId="{7CBB8841-29B4-413E-B8B8-3A976300A8E4}" type="pres">
      <dgm:prSet presAssocID="{95EDDE98-6B26-495E-9A29-DC8462E03F65}" presName="childText" presStyleLbl="b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AFF40-BBCB-4FC6-B39C-E824DEFAB816}" type="pres">
      <dgm:prSet presAssocID="{9011EE83-359F-4D8C-88EF-97F7656A0FE4}" presName="Name13" presStyleLbl="parChTrans1D2" presStyleIdx="6" presStyleCnt="9"/>
      <dgm:spPr/>
      <dgm:t>
        <a:bodyPr/>
        <a:lstStyle/>
        <a:p>
          <a:endParaRPr lang="en-US"/>
        </a:p>
      </dgm:t>
    </dgm:pt>
    <dgm:pt modelId="{F485D65D-F22E-4EC4-AC79-AC780563E70A}" type="pres">
      <dgm:prSet presAssocID="{33B26E48-3E9A-4F2A-9F18-A38C6154B695}" presName="childText" presStyleLbl="b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3AE04-C05E-4614-83C2-3306A9D1B94B}" type="pres">
      <dgm:prSet presAssocID="{9D653FDD-BF8A-4EA3-8415-0772E49A980D}" presName="Name13" presStyleLbl="parChTrans1D2" presStyleIdx="7" presStyleCnt="9"/>
      <dgm:spPr/>
      <dgm:t>
        <a:bodyPr/>
        <a:lstStyle/>
        <a:p>
          <a:endParaRPr lang="en-US"/>
        </a:p>
      </dgm:t>
    </dgm:pt>
    <dgm:pt modelId="{26D3826E-4DB6-4FCF-8A67-11810BCBD896}" type="pres">
      <dgm:prSet presAssocID="{5F1CF4CC-5951-439D-A51F-5DD26CB18335}" presName="childText" presStyleLbl="b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D9BFC-F14F-4E78-9EEA-7696CAB8295B}" type="pres">
      <dgm:prSet presAssocID="{FCCD6ECB-E227-4196-B4B5-7B55DE59F08A}" presName="Name13" presStyleLbl="parChTrans1D2" presStyleIdx="8" presStyleCnt="9"/>
      <dgm:spPr/>
      <dgm:t>
        <a:bodyPr/>
        <a:lstStyle/>
        <a:p>
          <a:endParaRPr lang="en-US"/>
        </a:p>
      </dgm:t>
    </dgm:pt>
    <dgm:pt modelId="{6EE1F1E3-374C-4818-9FF0-6EB384FBFADF}" type="pres">
      <dgm:prSet presAssocID="{11B07472-DB9C-48E7-B1ED-F3BDFDF7BD96}" presName="childText" presStyleLbl="b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D87F5B-F409-4FA6-BE59-D3EF8B6AF74B}" srcId="{36063FC9-3AF2-41DD-A091-530E1D5DDEF6}" destId="{4145AD9C-96B8-4CC6-9331-EA2B8024B757}" srcOrd="1" destOrd="0" parTransId="{1CBA6B29-E3A3-482F-ACBF-7467D3CFB4ED}" sibTransId="{7A193F3A-B303-4672-8BAE-210626E80DE2}"/>
    <dgm:cxn modelId="{75A235B1-7AAC-43DA-900B-C150B1D00F61}" srcId="{8442851D-CA93-40E3-A271-317C4793981A}" destId="{5F1CF4CC-5951-439D-A51F-5DD26CB18335}" srcOrd="2" destOrd="0" parTransId="{9D653FDD-BF8A-4EA3-8415-0772E49A980D}" sibTransId="{5203E98E-1D54-4D9C-ABED-F15FF0C71590}"/>
    <dgm:cxn modelId="{49AC36B1-32EC-4E9E-A094-D47980D6C2C0}" type="presOf" srcId="{8442851D-CA93-40E3-A271-317C4793981A}" destId="{8E60EA17-F309-47E4-BE49-1E3778ED6C46}" srcOrd="1" destOrd="0" presId="urn:microsoft.com/office/officeart/2005/8/layout/hierarchy3"/>
    <dgm:cxn modelId="{AAD3D6C0-42D1-44A9-AF33-B52309541897}" type="presOf" srcId="{11B07472-DB9C-48E7-B1ED-F3BDFDF7BD96}" destId="{6EE1F1E3-374C-4818-9FF0-6EB384FBFADF}" srcOrd="0" destOrd="0" presId="urn:microsoft.com/office/officeart/2005/8/layout/hierarchy3"/>
    <dgm:cxn modelId="{DB09548B-368F-4419-937E-F67BB10B1B5F}" type="presOf" srcId="{8442851D-CA93-40E3-A271-317C4793981A}" destId="{7B12DA67-4A7C-41E4-8648-F7192CA7B639}" srcOrd="0" destOrd="0" presId="urn:microsoft.com/office/officeart/2005/8/layout/hierarchy3"/>
    <dgm:cxn modelId="{CBDAC8D7-0651-4C48-A6F9-F65A06646145}" srcId="{6A288364-F8D1-47FC-AD5E-784430CC3FC3}" destId="{8442851D-CA93-40E3-A271-317C4793981A}" srcOrd="1" destOrd="0" parTransId="{95BE8FCC-E0D9-4321-B66D-E0C2A3CCABCA}" sibTransId="{ADA998E0-BBF7-42AD-8DB0-4508922F63FC}"/>
    <dgm:cxn modelId="{BDA8333C-9C9D-4CB2-BD56-AFE131920C2B}" type="presOf" srcId="{3E7369C3-EAEF-4631-97C4-024742337CEE}" destId="{62292026-E974-4C40-829D-E15BE89563E4}" srcOrd="0" destOrd="0" presId="urn:microsoft.com/office/officeart/2005/8/layout/hierarchy3"/>
    <dgm:cxn modelId="{6F3D4A0C-3C38-4AEA-B9AD-EDF6CD493F04}" type="presOf" srcId="{1CBA6B29-E3A3-482F-ACBF-7467D3CFB4ED}" destId="{44B1E7B1-95C5-4958-89BA-DF64D8456C4A}" srcOrd="0" destOrd="0" presId="urn:microsoft.com/office/officeart/2005/8/layout/hierarchy3"/>
    <dgm:cxn modelId="{920D367D-F15F-4793-8F6A-E9DE0B9D1A17}" srcId="{36063FC9-3AF2-41DD-A091-530E1D5DDEF6}" destId="{812ED2BB-ACC8-4EED-8092-903F096B47A2}" srcOrd="0" destOrd="0" parTransId="{3E7369C3-EAEF-4631-97C4-024742337CEE}" sibTransId="{9532F869-C02B-4828-8615-14DCB15A5A31}"/>
    <dgm:cxn modelId="{152CF117-0150-4FDC-8F1A-25F0D17C31A2}" srcId="{36063FC9-3AF2-41DD-A091-530E1D5DDEF6}" destId="{984FF7CC-D8D9-4414-A0D1-9B266770B273}" srcOrd="2" destOrd="0" parTransId="{1379DEA2-23DF-460F-9C22-BA7A1DE054C4}" sibTransId="{F3C8B261-935F-4650-9CD8-B8DF7A4DFC9F}"/>
    <dgm:cxn modelId="{457BB2D1-E93C-4BFE-90CE-2BF05E688DC7}" type="presOf" srcId="{5F1CF4CC-5951-439D-A51F-5DD26CB18335}" destId="{26D3826E-4DB6-4FCF-8A67-11810BCBD896}" srcOrd="0" destOrd="0" presId="urn:microsoft.com/office/officeart/2005/8/layout/hierarchy3"/>
    <dgm:cxn modelId="{8261459F-BAE9-4FFE-8FBB-946E61164D63}" srcId="{8442851D-CA93-40E3-A271-317C4793981A}" destId="{95EDDE98-6B26-495E-9A29-DC8462E03F65}" srcOrd="0" destOrd="0" parTransId="{C96DFF4E-1C14-4D0B-A7C4-8378AEA783BF}" sibTransId="{782A695F-4F09-44EA-8C6A-9CA0CC0C43B0}"/>
    <dgm:cxn modelId="{DAA3A020-D833-4E44-9A00-ADB3CEAB7D28}" type="presOf" srcId="{36063FC9-3AF2-41DD-A091-530E1D5DDEF6}" destId="{D001B469-CCF8-44BB-8B9F-DA80112CA744}" srcOrd="0" destOrd="0" presId="urn:microsoft.com/office/officeart/2005/8/layout/hierarchy3"/>
    <dgm:cxn modelId="{5F4E9321-13AD-402F-9C20-6C1CE4F04102}" srcId="{36063FC9-3AF2-41DD-A091-530E1D5DDEF6}" destId="{BEF17437-64B2-479F-A4DE-67EFF4A11C92}" srcOrd="4" destOrd="0" parTransId="{F010F66E-BE1D-4553-922E-286E8B26386F}" sibTransId="{0AABFAF7-BC1E-42FB-A9A7-9E4B0D0352CE}"/>
    <dgm:cxn modelId="{A1D6F758-ADB0-43DA-B8C8-24339396B4CA}" type="presOf" srcId="{BEF17437-64B2-479F-A4DE-67EFF4A11C92}" destId="{540EFDC9-DFBF-4C37-96FA-850EE2A65570}" srcOrd="0" destOrd="0" presId="urn:microsoft.com/office/officeart/2005/8/layout/hierarchy3"/>
    <dgm:cxn modelId="{0D63CB76-BBC3-4D58-8512-EAFF9B72D70D}" type="presOf" srcId="{F010F66E-BE1D-4553-922E-286E8B26386F}" destId="{50393631-4A4D-4B2E-A1FD-9C2387A870F0}" srcOrd="0" destOrd="0" presId="urn:microsoft.com/office/officeart/2005/8/layout/hierarchy3"/>
    <dgm:cxn modelId="{CBAF4B36-0FFC-4AAC-B3FD-AF83498D8237}" type="presOf" srcId="{4145AD9C-96B8-4CC6-9331-EA2B8024B757}" destId="{B3F5484B-59F2-4775-B8C4-A1C3001E03C2}" srcOrd="0" destOrd="0" presId="urn:microsoft.com/office/officeart/2005/8/layout/hierarchy3"/>
    <dgm:cxn modelId="{639E3771-0DCF-46AA-9147-51A7E465A0D0}" type="presOf" srcId="{95EDDE98-6B26-495E-9A29-DC8462E03F65}" destId="{7CBB8841-29B4-413E-B8B8-3A976300A8E4}" srcOrd="0" destOrd="0" presId="urn:microsoft.com/office/officeart/2005/8/layout/hierarchy3"/>
    <dgm:cxn modelId="{AC400481-33F5-40D8-935D-EA4C27FDB19B}" srcId="{8442851D-CA93-40E3-A271-317C4793981A}" destId="{33B26E48-3E9A-4F2A-9F18-A38C6154B695}" srcOrd="1" destOrd="0" parTransId="{9011EE83-359F-4D8C-88EF-97F7656A0FE4}" sibTransId="{56FBB15E-50F6-4550-B275-4D8CDF4946D3}"/>
    <dgm:cxn modelId="{9CBCA056-0A35-4298-BF60-211265D2EADE}" type="presOf" srcId="{9011EE83-359F-4D8C-88EF-97F7656A0FE4}" destId="{C1CAFF40-BBCB-4FC6-B39C-E824DEFAB816}" srcOrd="0" destOrd="0" presId="urn:microsoft.com/office/officeart/2005/8/layout/hierarchy3"/>
    <dgm:cxn modelId="{DEAE83AE-094D-4050-B475-76196E7DDB59}" type="presOf" srcId="{9D653FDD-BF8A-4EA3-8415-0772E49A980D}" destId="{9733AE04-C05E-4614-83C2-3306A9D1B94B}" srcOrd="0" destOrd="0" presId="urn:microsoft.com/office/officeart/2005/8/layout/hierarchy3"/>
    <dgm:cxn modelId="{187613AA-3B24-4C6A-BC94-815069FF21A2}" type="presOf" srcId="{33B26E48-3E9A-4F2A-9F18-A38C6154B695}" destId="{F485D65D-F22E-4EC4-AC79-AC780563E70A}" srcOrd="0" destOrd="0" presId="urn:microsoft.com/office/officeart/2005/8/layout/hierarchy3"/>
    <dgm:cxn modelId="{39DC7962-9621-40DD-B1AD-87E56B913D02}" srcId="{6A288364-F8D1-47FC-AD5E-784430CC3FC3}" destId="{36063FC9-3AF2-41DD-A091-530E1D5DDEF6}" srcOrd="0" destOrd="0" parTransId="{E1B74CBE-314F-4946-AF09-A4620830CC3F}" sibTransId="{BB9BD7E7-E06F-4298-9963-815E9C444EE5}"/>
    <dgm:cxn modelId="{A674ED6A-27CB-4149-94D1-0DCC0083DBFB}" srcId="{36063FC9-3AF2-41DD-A091-530E1D5DDEF6}" destId="{996F9B91-8CF0-40A3-9428-69F0D4AAA78F}" srcOrd="3" destOrd="0" parTransId="{2ABB7C7C-F866-41C5-949D-6CEEC0190CF9}" sibTransId="{FD57541F-DE02-4BB7-A427-D860C98436AE}"/>
    <dgm:cxn modelId="{37F8C963-E796-4610-86E7-43EBDAD3DB35}" srcId="{8442851D-CA93-40E3-A271-317C4793981A}" destId="{11B07472-DB9C-48E7-B1ED-F3BDFDF7BD96}" srcOrd="3" destOrd="0" parTransId="{FCCD6ECB-E227-4196-B4B5-7B55DE59F08A}" sibTransId="{27E6011B-7D6D-42A9-AB56-3F2C6BFF61A6}"/>
    <dgm:cxn modelId="{6B8AF971-AE12-4E75-BF34-956D992D3353}" type="presOf" srcId="{FCCD6ECB-E227-4196-B4B5-7B55DE59F08A}" destId="{F28D9BFC-F14F-4E78-9EEA-7696CAB8295B}" srcOrd="0" destOrd="0" presId="urn:microsoft.com/office/officeart/2005/8/layout/hierarchy3"/>
    <dgm:cxn modelId="{055E5509-FB81-4FD9-8298-915FC68F37C8}" type="presOf" srcId="{C96DFF4E-1C14-4D0B-A7C4-8378AEA783BF}" destId="{B20616E0-74DC-4448-B4AA-D3BD5D26726C}" srcOrd="0" destOrd="0" presId="urn:microsoft.com/office/officeart/2005/8/layout/hierarchy3"/>
    <dgm:cxn modelId="{26695532-6ABD-49C6-8ED0-635FDB95DA8B}" type="presOf" srcId="{1379DEA2-23DF-460F-9C22-BA7A1DE054C4}" destId="{A1689B1D-0BFB-419D-82CB-70DA1886774A}" srcOrd="0" destOrd="0" presId="urn:microsoft.com/office/officeart/2005/8/layout/hierarchy3"/>
    <dgm:cxn modelId="{6EB19244-9EBA-4DB7-82D1-6454C6A907C9}" type="presOf" srcId="{2ABB7C7C-F866-41C5-949D-6CEEC0190CF9}" destId="{4D2882F1-CB11-4903-813E-09E656F9D8BA}" srcOrd="0" destOrd="0" presId="urn:microsoft.com/office/officeart/2005/8/layout/hierarchy3"/>
    <dgm:cxn modelId="{4B853EE9-4BD3-430C-A58C-4D76925E02F7}" type="presOf" srcId="{6A288364-F8D1-47FC-AD5E-784430CC3FC3}" destId="{1944C3AF-59E3-4DBC-8A89-4ADE5A5E57C8}" srcOrd="0" destOrd="0" presId="urn:microsoft.com/office/officeart/2005/8/layout/hierarchy3"/>
    <dgm:cxn modelId="{523968F2-C020-4944-801A-905D678BE1EB}" type="presOf" srcId="{984FF7CC-D8D9-4414-A0D1-9B266770B273}" destId="{A9F34C03-19F4-45BA-B7B0-2B0579A3DDA2}" srcOrd="0" destOrd="0" presId="urn:microsoft.com/office/officeart/2005/8/layout/hierarchy3"/>
    <dgm:cxn modelId="{3E7301C0-AF5B-4755-A1C4-50C12D79A272}" type="presOf" srcId="{812ED2BB-ACC8-4EED-8092-903F096B47A2}" destId="{7AECE03C-C480-4614-9B2F-259639756CA4}" srcOrd="0" destOrd="0" presId="urn:microsoft.com/office/officeart/2005/8/layout/hierarchy3"/>
    <dgm:cxn modelId="{14979F81-7617-4C24-83AC-56E9CDA1A931}" type="presOf" srcId="{996F9B91-8CF0-40A3-9428-69F0D4AAA78F}" destId="{6A99FAC3-137A-43AB-ACED-B5E39EF09B71}" srcOrd="0" destOrd="0" presId="urn:microsoft.com/office/officeart/2005/8/layout/hierarchy3"/>
    <dgm:cxn modelId="{F1166B19-59AE-4DF6-8ADF-032AA773822F}" type="presOf" srcId="{36063FC9-3AF2-41DD-A091-530E1D5DDEF6}" destId="{7007C843-5B99-49C6-9E79-632AB833DA01}" srcOrd="1" destOrd="0" presId="urn:microsoft.com/office/officeart/2005/8/layout/hierarchy3"/>
    <dgm:cxn modelId="{16FB586E-ABBA-4EE0-8EAF-9FA674B446CA}" type="presParOf" srcId="{1944C3AF-59E3-4DBC-8A89-4ADE5A5E57C8}" destId="{4E60969B-85A5-4CA6-B596-8438023D6C38}" srcOrd="0" destOrd="0" presId="urn:microsoft.com/office/officeart/2005/8/layout/hierarchy3"/>
    <dgm:cxn modelId="{E08FC48A-5047-464B-8D46-9707DF90863A}" type="presParOf" srcId="{4E60969B-85A5-4CA6-B596-8438023D6C38}" destId="{B1B12B89-9D2D-4156-9D83-E5DAA1E84064}" srcOrd="0" destOrd="0" presId="urn:microsoft.com/office/officeart/2005/8/layout/hierarchy3"/>
    <dgm:cxn modelId="{2B62356E-A8F2-4A6F-9109-EF8B44B2D784}" type="presParOf" srcId="{B1B12B89-9D2D-4156-9D83-E5DAA1E84064}" destId="{D001B469-CCF8-44BB-8B9F-DA80112CA744}" srcOrd="0" destOrd="0" presId="urn:microsoft.com/office/officeart/2005/8/layout/hierarchy3"/>
    <dgm:cxn modelId="{7D3D7144-4E5C-4864-98EA-BB661DBA22A0}" type="presParOf" srcId="{B1B12B89-9D2D-4156-9D83-E5DAA1E84064}" destId="{7007C843-5B99-49C6-9E79-632AB833DA01}" srcOrd="1" destOrd="0" presId="urn:microsoft.com/office/officeart/2005/8/layout/hierarchy3"/>
    <dgm:cxn modelId="{E741CFF4-EEF5-4F0B-8E45-52F6C68F58A0}" type="presParOf" srcId="{4E60969B-85A5-4CA6-B596-8438023D6C38}" destId="{BE2887A7-A1FE-4882-B0B8-828E3A1688F8}" srcOrd="1" destOrd="0" presId="urn:microsoft.com/office/officeart/2005/8/layout/hierarchy3"/>
    <dgm:cxn modelId="{C800588D-5BAE-4525-854E-CF5F3DB08C23}" type="presParOf" srcId="{BE2887A7-A1FE-4882-B0B8-828E3A1688F8}" destId="{62292026-E974-4C40-829D-E15BE89563E4}" srcOrd="0" destOrd="0" presId="urn:microsoft.com/office/officeart/2005/8/layout/hierarchy3"/>
    <dgm:cxn modelId="{20E67A72-3C86-4E69-A8A1-20C15277C38E}" type="presParOf" srcId="{BE2887A7-A1FE-4882-B0B8-828E3A1688F8}" destId="{7AECE03C-C480-4614-9B2F-259639756CA4}" srcOrd="1" destOrd="0" presId="urn:microsoft.com/office/officeart/2005/8/layout/hierarchy3"/>
    <dgm:cxn modelId="{D162D8BF-A0AD-4D6C-AF80-8D9B825D985F}" type="presParOf" srcId="{BE2887A7-A1FE-4882-B0B8-828E3A1688F8}" destId="{44B1E7B1-95C5-4958-89BA-DF64D8456C4A}" srcOrd="2" destOrd="0" presId="urn:microsoft.com/office/officeart/2005/8/layout/hierarchy3"/>
    <dgm:cxn modelId="{F9D136C6-623C-4E8D-8C3C-AD86024428F6}" type="presParOf" srcId="{BE2887A7-A1FE-4882-B0B8-828E3A1688F8}" destId="{B3F5484B-59F2-4775-B8C4-A1C3001E03C2}" srcOrd="3" destOrd="0" presId="urn:microsoft.com/office/officeart/2005/8/layout/hierarchy3"/>
    <dgm:cxn modelId="{18E28207-7AAF-44B9-B5BD-82EC71D3C271}" type="presParOf" srcId="{BE2887A7-A1FE-4882-B0B8-828E3A1688F8}" destId="{A1689B1D-0BFB-419D-82CB-70DA1886774A}" srcOrd="4" destOrd="0" presId="urn:microsoft.com/office/officeart/2005/8/layout/hierarchy3"/>
    <dgm:cxn modelId="{D708794E-F6CD-4EED-A382-14DA7EE65FCC}" type="presParOf" srcId="{BE2887A7-A1FE-4882-B0B8-828E3A1688F8}" destId="{A9F34C03-19F4-45BA-B7B0-2B0579A3DDA2}" srcOrd="5" destOrd="0" presId="urn:microsoft.com/office/officeart/2005/8/layout/hierarchy3"/>
    <dgm:cxn modelId="{0B406DBA-E865-429B-870F-39124557DA81}" type="presParOf" srcId="{BE2887A7-A1FE-4882-B0B8-828E3A1688F8}" destId="{4D2882F1-CB11-4903-813E-09E656F9D8BA}" srcOrd="6" destOrd="0" presId="urn:microsoft.com/office/officeart/2005/8/layout/hierarchy3"/>
    <dgm:cxn modelId="{42645CF6-10CF-4C89-B055-2D63692029AF}" type="presParOf" srcId="{BE2887A7-A1FE-4882-B0B8-828E3A1688F8}" destId="{6A99FAC3-137A-43AB-ACED-B5E39EF09B71}" srcOrd="7" destOrd="0" presId="urn:microsoft.com/office/officeart/2005/8/layout/hierarchy3"/>
    <dgm:cxn modelId="{1068A023-A61D-4117-8ADE-16AED0BDE9BC}" type="presParOf" srcId="{BE2887A7-A1FE-4882-B0B8-828E3A1688F8}" destId="{50393631-4A4D-4B2E-A1FD-9C2387A870F0}" srcOrd="8" destOrd="0" presId="urn:microsoft.com/office/officeart/2005/8/layout/hierarchy3"/>
    <dgm:cxn modelId="{877B14AF-082E-4027-A9BC-2160CC947A23}" type="presParOf" srcId="{BE2887A7-A1FE-4882-B0B8-828E3A1688F8}" destId="{540EFDC9-DFBF-4C37-96FA-850EE2A65570}" srcOrd="9" destOrd="0" presId="urn:microsoft.com/office/officeart/2005/8/layout/hierarchy3"/>
    <dgm:cxn modelId="{0E2A7039-4D06-4B03-8508-F876114C6830}" type="presParOf" srcId="{1944C3AF-59E3-4DBC-8A89-4ADE5A5E57C8}" destId="{ABE19D21-727E-4516-944D-16FFD650FC45}" srcOrd="1" destOrd="0" presId="urn:microsoft.com/office/officeart/2005/8/layout/hierarchy3"/>
    <dgm:cxn modelId="{1292FEAA-B4DE-4156-8EB0-021014B6C1D6}" type="presParOf" srcId="{ABE19D21-727E-4516-944D-16FFD650FC45}" destId="{B199DCEF-1B99-4B14-83A0-40F34984ED62}" srcOrd="0" destOrd="0" presId="urn:microsoft.com/office/officeart/2005/8/layout/hierarchy3"/>
    <dgm:cxn modelId="{12302FE8-E437-41BA-9FF0-400C35BFEA19}" type="presParOf" srcId="{B199DCEF-1B99-4B14-83A0-40F34984ED62}" destId="{7B12DA67-4A7C-41E4-8648-F7192CA7B639}" srcOrd="0" destOrd="0" presId="urn:microsoft.com/office/officeart/2005/8/layout/hierarchy3"/>
    <dgm:cxn modelId="{D5D85BF5-DE36-4FBB-9323-59C5AC5B7397}" type="presParOf" srcId="{B199DCEF-1B99-4B14-83A0-40F34984ED62}" destId="{8E60EA17-F309-47E4-BE49-1E3778ED6C46}" srcOrd="1" destOrd="0" presId="urn:microsoft.com/office/officeart/2005/8/layout/hierarchy3"/>
    <dgm:cxn modelId="{A7407E75-8459-42DF-B66D-05EBB11C044B}" type="presParOf" srcId="{ABE19D21-727E-4516-944D-16FFD650FC45}" destId="{365AF59D-ECCB-4E6F-9AB4-0101241C014A}" srcOrd="1" destOrd="0" presId="urn:microsoft.com/office/officeart/2005/8/layout/hierarchy3"/>
    <dgm:cxn modelId="{9AE84451-33D4-4EF6-8443-1F30D4BBE7CD}" type="presParOf" srcId="{365AF59D-ECCB-4E6F-9AB4-0101241C014A}" destId="{B20616E0-74DC-4448-B4AA-D3BD5D26726C}" srcOrd="0" destOrd="0" presId="urn:microsoft.com/office/officeart/2005/8/layout/hierarchy3"/>
    <dgm:cxn modelId="{5DE396C8-A88F-4984-98CA-2381D9D8847B}" type="presParOf" srcId="{365AF59D-ECCB-4E6F-9AB4-0101241C014A}" destId="{7CBB8841-29B4-413E-B8B8-3A976300A8E4}" srcOrd="1" destOrd="0" presId="urn:microsoft.com/office/officeart/2005/8/layout/hierarchy3"/>
    <dgm:cxn modelId="{63EF36EE-0FB5-4521-B826-B0372F0576BF}" type="presParOf" srcId="{365AF59D-ECCB-4E6F-9AB4-0101241C014A}" destId="{C1CAFF40-BBCB-4FC6-B39C-E824DEFAB816}" srcOrd="2" destOrd="0" presId="urn:microsoft.com/office/officeart/2005/8/layout/hierarchy3"/>
    <dgm:cxn modelId="{A1588672-3183-445F-A626-418ADFB0A068}" type="presParOf" srcId="{365AF59D-ECCB-4E6F-9AB4-0101241C014A}" destId="{F485D65D-F22E-4EC4-AC79-AC780563E70A}" srcOrd="3" destOrd="0" presId="urn:microsoft.com/office/officeart/2005/8/layout/hierarchy3"/>
    <dgm:cxn modelId="{5E87979B-C09C-4E99-A804-447257C935B3}" type="presParOf" srcId="{365AF59D-ECCB-4E6F-9AB4-0101241C014A}" destId="{9733AE04-C05E-4614-83C2-3306A9D1B94B}" srcOrd="4" destOrd="0" presId="urn:microsoft.com/office/officeart/2005/8/layout/hierarchy3"/>
    <dgm:cxn modelId="{18B43914-7F20-4004-9D0D-6439192E600C}" type="presParOf" srcId="{365AF59D-ECCB-4E6F-9AB4-0101241C014A}" destId="{26D3826E-4DB6-4FCF-8A67-11810BCBD896}" srcOrd="5" destOrd="0" presId="urn:microsoft.com/office/officeart/2005/8/layout/hierarchy3"/>
    <dgm:cxn modelId="{FACFFCBE-C601-4621-AB88-DE50E8BBA4AE}" type="presParOf" srcId="{365AF59D-ECCB-4E6F-9AB4-0101241C014A}" destId="{F28D9BFC-F14F-4E78-9EEA-7696CAB8295B}" srcOrd="6" destOrd="0" presId="urn:microsoft.com/office/officeart/2005/8/layout/hierarchy3"/>
    <dgm:cxn modelId="{A7F798CC-CF12-4A17-A4D2-C4E2D8BFD41E}" type="presParOf" srcId="{365AF59D-ECCB-4E6F-9AB4-0101241C014A}" destId="{6EE1F1E3-374C-4818-9FF0-6EB384FBFAD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288364-F8D1-47FC-AD5E-784430CC3FC3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6063FC9-3AF2-41DD-A091-530E1D5DDEF6}">
      <dgm:prSet phldrT="[Text]"/>
      <dgm:spPr/>
      <dgm:t>
        <a:bodyPr/>
        <a:lstStyle/>
        <a:p>
          <a:r>
            <a:rPr lang="en-GB" dirty="0" smtClean="0"/>
            <a:t>Software management</a:t>
          </a:r>
          <a:endParaRPr lang="en-GB" dirty="0"/>
        </a:p>
      </dgm:t>
    </dgm:pt>
    <dgm:pt modelId="{E1B74CBE-314F-4946-AF09-A4620830CC3F}" type="parTrans" cxnId="{39DC7962-9621-40DD-B1AD-87E56B913D02}">
      <dgm:prSet/>
      <dgm:spPr/>
      <dgm:t>
        <a:bodyPr/>
        <a:lstStyle/>
        <a:p>
          <a:endParaRPr lang="en-GB"/>
        </a:p>
      </dgm:t>
    </dgm:pt>
    <dgm:pt modelId="{BB9BD7E7-E06F-4298-9963-815E9C444EE5}" type="sibTrans" cxnId="{39DC7962-9621-40DD-B1AD-87E56B913D02}">
      <dgm:prSet/>
      <dgm:spPr/>
      <dgm:t>
        <a:bodyPr/>
        <a:lstStyle/>
        <a:p>
          <a:endParaRPr lang="en-GB"/>
        </a:p>
      </dgm:t>
    </dgm:pt>
    <dgm:pt modelId="{812ED2BB-ACC8-4EED-8092-903F096B47A2}">
      <dgm:prSet phldrT="[Text]"/>
      <dgm:spPr/>
      <dgm:t>
        <a:bodyPr/>
        <a:lstStyle/>
        <a:p>
          <a:r>
            <a:rPr lang="en-GB" dirty="0" smtClean="0"/>
            <a:t>Project process management</a:t>
          </a:r>
          <a:endParaRPr lang="en-GB" dirty="0"/>
        </a:p>
      </dgm:t>
    </dgm:pt>
    <dgm:pt modelId="{3E7369C3-EAEF-4631-97C4-024742337CEE}" type="parTrans" cxnId="{920D367D-F15F-4793-8F6A-E9DE0B9D1A17}">
      <dgm:prSet/>
      <dgm:spPr/>
      <dgm:t>
        <a:bodyPr/>
        <a:lstStyle/>
        <a:p>
          <a:endParaRPr lang="en-GB"/>
        </a:p>
      </dgm:t>
    </dgm:pt>
    <dgm:pt modelId="{9532F869-C02B-4828-8615-14DCB15A5A31}" type="sibTrans" cxnId="{920D367D-F15F-4793-8F6A-E9DE0B9D1A17}">
      <dgm:prSet/>
      <dgm:spPr/>
      <dgm:t>
        <a:bodyPr/>
        <a:lstStyle/>
        <a:p>
          <a:endParaRPr lang="en-GB"/>
        </a:p>
      </dgm:t>
    </dgm:pt>
    <dgm:pt modelId="{4145AD9C-96B8-4CC6-9331-EA2B8024B757}">
      <dgm:prSet phldrT="[Text]"/>
      <dgm:spPr/>
      <dgm:t>
        <a:bodyPr/>
        <a:lstStyle/>
        <a:p>
          <a:r>
            <a:rPr lang="en-GB" dirty="0" smtClean="0"/>
            <a:t>Risk management</a:t>
          </a:r>
          <a:endParaRPr lang="en-GB" dirty="0"/>
        </a:p>
      </dgm:t>
    </dgm:pt>
    <dgm:pt modelId="{1CBA6B29-E3A3-482F-ACBF-7467D3CFB4ED}" type="parTrans" cxnId="{ABD87F5B-F409-4FA6-BE59-D3EF8B6AF74B}">
      <dgm:prSet/>
      <dgm:spPr/>
      <dgm:t>
        <a:bodyPr/>
        <a:lstStyle/>
        <a:p>
          <a:endParaRPr lang="en-GB"/>
        </a:p>
      </dgm:t>
    </dgm:pt>
    <dgm:pt modelId="{7A193F3A-B303-4672-8BAE-210626E80DE2}" type="sibTrans" cxnId="{ABD87F5B-F409-4FA6-BE59-D3EF8B6AF74B}">
      <dgm:prSet/>
      <dgm:spPr/>
      <dgm:t>
        <a:bodyPr/>
        <a:lstStyle/>
        <a:p>
          <a:endParaRPr lang="en-GB"/>
        </a:p>
      </dgm:t>
    </dgm:pt>
    <dgm:pt modelId="{8442851D-CA93-40E3-A271-317C4793981A}">
      <dgm:prSet phldrT="[Text]"/>
      <dgm:spPr/>
      <dgm:t>
        <a:bodyPr/>
        <a:lstStyle/>
        <a:p>
          <a:r>
            <a:rPr lang="en-GB" dirty="0" smtClean="0"/>
            <a:t>Software domains</a:t>
          </a:r>
          <a:endParaRPr lang="en-GB" dirty="0"/>
        </a:p>
      </dgm:t>
    </dgm:pt>
    <dgm:pt modelId="{95BE8FCC-E0D9-4321-B66D-E0C2A3CCABCA}" type="parTrans" cxnId="{CBDAC8D7-0651-4C48-A6F9-F65A06646145}">
      <dgm:prSet/>
      <dgm:spPr/>
      <dgm:t>
        <a:bodyPr/>
        <a:lstStyle/>
        <a:p>
          <a:endParaRPr lang="en-GB"/>
        </a:p>
      </dgm:t>
    </dgm:pt>
    <dgm:pt modelId="{ADA998E0-BBF7-42AD-8DB0-4508922F63FC}" type="sibTrans" cxnId="{CBDAC8D7-0651-4C48-A6F9-F65A06646145}">
      <dgm:prSet/>
      <dgm:spPr/>
      <dgm:t>
        <a:bodyPr/>
        <a:lstStyle/>
        <a:p>
          <a:endParaRPr lang="en-GB"/>
        </a:p>
      </dgm:t>
    </dgm:pt>
    <dgm:pt modelId="{95EDDE98-6B26-495E-9A29-DC8462E03F65}">
      <dgm:prSet phldrT="[Text]"/>
      <dgm:spPr/>
      <dgm:t>
        <a:bodyPr/>
        <a:lstStyle/>
        <a:p>
          <a:r>
            <a:rPr lang="en-GB" dirty="0" smtClean="0"/>
            <a:t>Artificial Intelligence</a:t>
          </a:r>
          <a:endParaRPr lang="en-GB" dirty="0"/>
        </a:p>
      </dgm:t>
    </dgm:pt>
    <dgm:pt modelId="{C96DFF4E-1C14-4D0B-A7C4-8378AEA783BF}" type="parTrans" cxnId="{8261459F-BAE9-4FFE-8FBB-946E61164D63}">
      <dgm:prSet/>
      <dgm:spPr/>
      <dgm:t>
        <a:bodyPr/>
        <a:lstStyle/>
        <a:p>
          <a:endParaRPr lang="en-GB"/>
        </a:p>
      </dgm:t>
    </dgm:pt>
    <dgm:pt modelId="{782A695F-4F09-44EA-8C6A-9CA0CC0C43B0}" type="sibTrans" cxnId="{8261459F-BAE9-4FFE-8FBB-946E61164D63}">
      <dgm:prSet/>
      <dgm:spPr/>
      <dgm:t>
        <a:bodyPr/>
        <a:lstStyle/>
        <a:p>
          <a:endParaRPr lang="en-GB"/>
        </a:p>
      </dgm:t>
    </dgm:pt>
    <dgm:pt modelId="{984FF7CC-D8D9-4414-A0D1-9B266770B273}">
      <dgm:prSet phldrT="[Text]"/>
      <dgm:spPr/>
      <dgm:t>
        <a:bodyPr/>
        <a:lstStyle/>
        <a:p>
          <a:r>
            <a:rPr lang="en-GB" dirty="0" smtClean="0"/>
            <a:t>Quality management</a:t>
          </a:r>
          <a:endParaRPr lang="en-GB" dirty="0"/>
        </a:p>
      </dgm:t>
    </dgm:pt>
    <dgm:pt modelId="{1379DEA2-23DF-460F-9C22-BA7A1DE054C4}" type="parTrans" cxnId="{152CF117-0150-4FDC-8F1A-25F0D17C31A2}">
      <dgm:prSet/>
      <dgm:spPr/>
      <dgm:t>
        <a:bodyPr/>
        <a:lstStyle/>
        <a:p>
          <a:endParaRPr lang="en-GB"/>
        </a:p>
      </dgm:t>
    </dgm:pt>
    <dgm:pt modelId="{F3C8B261-935F-4650-9CD8-B8DF7A4DFC9F}" type="sibTrans" cxnId="{152CF117-0150-4FDC-8F1A-25F0D17C31A2}">
      <dgm:prSet/>
      <dgm:spPr/>
      <dgm:t>
        <a:bodyPr/>
        <a:lstStyle/>
        <a:p>
          <a:endParaRPr lang="en-GB"/>
        </a:p>
      </dgm:t>
    </dgm:pt>
    <dgm:pt modelId="{996F9B91-8CF0-40A3-9428-69F0D4AAA78F}">
      <dgm:prSet phldrT="[Text]"/>
      <dgm:spPr/>
      <dgm:t>
        <a:bodyPr/>
        <a:lstStyle/>
        <a:p>
          <a:r>
            <a:rPr lang="en-GB" dirty="0" smtClean="0"/>
            <a:t>Dev process management</a:t>
          </a:r>
          <a:endParaRPr lang="en-GB" dirty="0"/>
        </a:p>
      </dgm:t>
    </dgm:pt>
    <dgm:pt modelId="{2ABB7C7C-F866-41C5-949D-6CEEC0190CF9}" type="parTrans" cxnId="{A674ED6A-27CB-4149-94D1-0DCC0083DBFB}">
      <dgm:prSet/>
      <dgm:spPr/>
      <dgm:t>
        <a:bodyPr/>
        <a:lstStyle/>
        <a:p>
          <a:endParaRPr lang="en-GB"/>
        </a:p>
      </dgm:t>
    </dgm:pt>
    <dgm:pt modelId="{FD57541F-DE02-4BB7-A427-D860C98436AE}" type="sibTrans" cxnId="{A674ED6A-27CB-4149-94D1-0DCC0083DBFB}">
      <dgm:prSet/>
      <dgm:spPr/>
      <dgm:t>
        <a:bodyPr/>
        <a:lstStyle/>
        <a:p>
          <a:endParaRPr lang="en-GB"/>
        </a:p>
      </dgm:t>
    </dgm:pt>
    <dgm:pt modelId="{33B26E48-3E9A-4F2A-9F18-A38C6154B695}">
      <dgm:prSet phldrT="[Text]"/>
      <dgm:spPr/>
      <dgm:t>
        <a:bodyPr/>
        <a:lstStyle/>
        <a:p>
          <a:r>
            <a:rPr lang="en-GB" dirty="0" smtClean="0"/>
            <a:t>Database systems</a:t>
          </a:r>
          <a:endParaRPr lang="en-GB" dirty="0"/>
        </a:p>
      </dgm:t>
    </dgm:pt>
    <dgm:pt modelId="{9011EE83-359F-4D8C-88EF-97F7656A0FE4}" type="parTrans" cxnId="{AC400481-33F5-40D8-935D-EA4C27FDB19B}">
      <dgm:prSet/>
      <dgm:spPr/>
      <dgm:t>
        <a:bodyPr/>
        <a:lstStyle/>
        <a:p>
          <a:endParaRPr lang="en-GB"/>
        </a:p>
      </dgm:t>
    </dgm:pt>
    <dgm:pt modelId="{56FBB15E-50F6-4550-B275-4D8CDF4946D3}" type="sibTrans" cxnId="{AC400481-33F5-40D8-935D-EA4C27FDB19B}">
      <dgm:prSet/>
      <dgm:spPr/>
      <dgm:t>
        <a:bodyPr/>
        <a:lstStyle/>
        <a:p>
          <a:endParaRPr lang="en-GB"/>
        </a:p>
      </dgm:t>
    </dgm:pt>
    <dgm:pt modelId="{5F1CF4CC-5951-439D-A51F-5DD26CB18335}">
      <dgm:prSet phldrT="[Text]"/>
      <dgm:spPr/>
      <dgm:t>
        <a:bodyPr/>
        <a:lstStyle/>
        <a:p>
          <a:r>
            <a:rPr lang="en-GB" dirty="0" smtClean="0"/>
            <a:t>Human-Computer interaction</a:t>
          </a:r>
          <a:endParaRPr lang="en-GB" dirty="0"/>
        </a:p>
      </dgm:t>
    </dgm:pt>
    <dgm:pt modelId="{9D653FDD-BF8A-4EA3-8415-0772E49A980D}" type="parTrans" cxnId="{75A235B1-7AAC-43DA-900B-C150B1D00F61}">
      <dgm:prSet/>
      <dgm:spPr/>
      <dgm:t>
        <a:bodyPr/>
        <a:lstStyle/>
        <a:p>
          <a:endParaRPr lang="en-GB"/>
        </a:p>
      </dgm:t>
    </dgm:pt>
    <dgm:pt modelId="{5203E98E-1D54-4D9C-ABED-F15FF0C71590}" type="sibTrans" cxnId="{75A235B1-7AAC-43DA-900B-C150B1D00F61}">
      <dgm:prSet/>
      <dgm:spPr/>
      <dgm:t>
        <a:bodyPr/>
        <a:lstStyle/>
        <a:p>
          <a:endParaRPr lang="en-GB"/>
        </a:p>
      </dgm:t>
    </dgm:pt>
    <dgm:pt modelId="{11B07472-DB9C-48E7-B1ED-F3BDFDF7BD96}">
      <dgm:prSet phldrT="[Text]"/>
      <dgm:spPr/>
      <dgm:t>
        <a:bodyPr/>
        <a:lstStyle/>
        <a:p>
          <a:r>
            <a:rPr lang="en-GB" dirty="0" smtClean="0"/>
            <a:t>Real time systems</a:t>
          </a:r>
          <a:endParaRPr lang="en-GB" dirty="0"/>
        </a:p>
      </dgm:t>
    </dgm:pt>
    <dgm:pt modelId="{FCCD6ECB-E227-4196-B4B5-7B55DE59F08A}" type="parTrans" cxnId="{37F8C963-E796-4610-86E7-43EBDAD3DB35}">
      <dgm:prSet/>
      <dgm:spPr/>
      <dgm:t>
        <a:bodyPr/>
        <a:lstStyle/>
        <a:p>
          <a:endParaRPr lang="en-GB"/>
        </a:p>
      </dgm:t>
    </dgm:pt>
    <dgm:pt modelId="{27E6011B-7D6D-42A9-AB56-3F2C6BFF61A6}" type="sibTrans" cxnId="{37F8C963-E796-4610-86E7-43EBDAD3DB35}">
      <dgm:prSet/>
      <dgm:spPr/>
      <dgm:t>
        <a:bodyPr/>
        <a:lstStyle/>
        <a:p>
          <a:endParaRPr lang="en-GB"/>
        </a:p>
      </dgm:t>
    </dgm:pt>
    <dgm:pt modelId="{1944C3AF-59E3-4DBC-8A89-4ADE5A5E57C8}" type="pres">
      <dgm:prSet presAssocID="{6A288364-F8D1-47FC-AD5E-784430CC3FC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E60969B-85A5-4CA6-B596-8438023D6C38}" type="pres">
      <dgm:prSet presAssocID="{36063FC9-3AF2-41DD-A091-530E1D5DDEF6}" presName="root" presStyleCnt="0"/>
      <dgm:spPr/>
    </dgm:pt>
    <dgm:pt modelId="{B1B12B89-9D2D-4156-9D83-E5DAA1E84064}" type="pres">
      <dgm:prSet presAssocID="{36063FC9-3AF2-41DD-A091-530E1D5DDEF6}" presName="rootComposite" presStyleCnt="0"/>
      <dgm:spPr/>
    </dgm:pt>
    <dgm:pt modelId="{D001B469-CCF8-44BB-8B9F-DA80112CA744}" type="pres">
      <dgm:prSet presAssocID="{36063FC9-3AF2-41DD-A091-530E1D5DDEF6}" presName="rootText" presStyleLbl="node1" presStyleIdx="0" presStyleCnt="2"/>
      <dgm:spPr/>
      <dgm:t>
        <a:bodyPr/>
        <a:lstStyle/>
        <a:p>
          <a:endParaRPr lang="en-GB"/>
        </a:p>
      </dgm:t>
    </dgm:pt>
    <dgm:pt modelId="{7007C843-5B99-49C6-9E79-632AB833DA01}" type="pres">
      <dgm:prSet presAssocID="{36063FC9-3AF2-41DD-A091-530E1D5DDEF6}" presName="rootConnector" presStyleLbl="node1" presStyleIdx="0" presStyleCnt="2"/>
      <dgm:spPr/>
      <dgm:t>
        <a:bodyPr/>
        <a:lstStyle/>
        <a:p>
          <a:endParaRPr lang="en-US"/>
        </a:p>
      </dgm:t>
    </dgm:pt>
    <dgm:pt modelId="{BE2887A7-A1FE-4882-B0B8-828E3A1688F8}" type="pres">
      <dgm:prSet presAssocID="{36063FC9-3AF2-41DD-A091-530E1D5DDEF6}" presName="childShape" presStyleCnt="0"/>
      <dgm:spPr/>
    </dgm:pt>
    <dgm:pt modelId="{62292026-E974-4C40-829D-E15BE89563E4}" type="pres">
      <dgm:prSet presAssocID="{3E7369C3-EAEF-4631-97C4-024742337CEE}" presName="Name13" presStyleLbl="parChTrans1D2" presStyleIdx="0" presStyleCnt="8"/>
      <dgm:spPr/>
      <dgm:t>
        <a:bodyPr/>
        <a:lstStyle/>
        <a:p>
          <a:endParaRPr lang="en-US"/>
        </a:p>
      </dgm:t>
    </dgm:pt>
    <dgm:pt modelId="{7AECE03C-C480-4614-9B2F-259639756CA4}" type="pres">
      <dgm:prSet presAssocID="{812ED2BB-ACC8-4EED-8092-903F096B47A2}" presName="childText" presStyleLbl="bgAcc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B1E7B1-95C5-4958-89BA-DF64D8456C4A}" type="pres">
      <dgm:prSet presAssocID="{1CBA6B29-E3A3-482F-ACBF-7467D3CFB4ED}" presName="Name13" presStyleLbl="parChTrans1D2" presStyleIdx="1" presStyleCnt="8"/>
      <dgm:spPr/>
      <dgm:t>
        <a:bodyPr/>
        <a:lstStyle/>
        <a:p>
          <a:endParaRPr lang="en-US"/>
        </a:p>
      </dgm:t>
    </dgm:pt>
    <dgm:pt modelId="{B3F5484B-59F2-4775-B8C4-A1C3001E03C2}" type="pres">
      <dgm:prSet presAssocID="{4145AD9C-96B8-4CC6-9331-EA2B8024B757}" presName="childText" presStyleLbl="bgAcc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689B1D-0BFB-419D-82CB-70DA1886774A}" type="pres">
      <dgm:prSet presAssocID="{1379DEA2-23DF-460F-9C22-BA7A1DE054C4}" presName="Name13" presStyleLbl="parChTrans1D2" presStyleIdx="2" presStyleCnt="8"/>
      <dgm:spPr/>
      <dgm:t>
        <a:bodyPr/>
        <a:lstStyle/>
        <a:p>
          <a:endParaRPr lang="en-US"/>
        </a:p>
      </dgm:t>
    </dgm:pt>
    <dgm:pt modelId="{A9F34C03-19F4-45BA-B7B0-2B0579A3DDA2}" type="pres">
      <dgm:prSet presAssocID="{984FF7CC-D8D9-4414-A0D1-9B266770B273}" presName="childText" presStyleLbl="bgAcc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2882F1-CB11-4903-813E-09E656F9D8BA}" type="pres">
      <dgm:prSet presAssocID="{2ABB7C7C-F866-41C5-949D-6CEEC0190CF9}" presName="Name13" presStyleLbl="parChTrans1D2" presStyleIdx="3" presStyleCnt="8"/>
      <dgm:spPr/>
      <dgm:t>
        <a:bodyPr/>
        <a:lstStyle/>
        <a:p>
          <a:endParaRPr lang="en-US"/>
        </a:p>
      </dgm:t>
    </dgm:pt>
    <dgm:pt modelId="{6A99FAC3-137A-43AB-ACED-B5E39EF09B71}" type="pres">
      <dgm:prSet presAssocID="{996F9B91-8CF0-40A3-9428-69F0D4AAA78F}" presName="childText" presStyleLbl="bgAcc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E19D21-727E-4516-944D-16FFD650FC45}" type="pres">
      <dgm:prSet presAssocID="{8442851D-CA93-40E3-A271-317C4793981A}" presName="root" presStyleCnt="0"/>
      <dgm:spPr/>
    </dgm:pt>
    <dgm:pt modelId="{B199DCEF-1B99-4B14-83A0-40F34984ED62}" type="pres">
      <dgm:prSet presAssocID="{8442851D-CA93-40E3-A271-317C4793981A}" presName="rootComposite" presStyleCnt="0"/>
      <dgm:spPr/>
    </dgm:pt>
    <dgm:pt modelId="{7B12DA67-4A7C-41E4-8648-F7192CA7B639}" type="pres">
      <dgm:prSet presAssocID="{8442851D-CA93-40E3-A271-317C4793981A}" presName="rootText" presStyleLbl="node1" presStyleIdx="1" presStyleCnt="2"/>
      <dgm:spPr/>
      <dgm:t>
        <a:bodyPr/>
        <a:lstStyle/>
        <a:p>
          <a:endParaRPr lang="en-GB"/>
        </a:p>
      </dgm:t>
    </dgm:pt>
    <dgm:pt modelId="{8E60EA17-F309-47E4-BE49-1E3778ED6C46}" type="pres">
      <dgm:prSet presAssocID="{8442851D-CA93-40E3-A271-317C4793981A}" presName="rootConnector" presStyleLbl="node1" presStyleIdx="1" presStyleCnt="2"/>
      <dgm:spPr/>
      <dgm:t>
        <a:bodyPr/>
        <a:lstStyle/>
        <a:p>
          <a:endParaRPr lang="en-US"/>
        </a:p>
      </dgm:t>
    </dgm:pt>
    <dgm:pt modelId="{365AF59D-ECCB-4E6F-9AB4-0101241C014A}" type="pres">
      <dgm:prSet presAssocID="{8442851D-CA93-40E3-A271-317C4793981A}" presName="childShape" presStyleCnt="0"/>
      <dgm:spPr/>
    </dgm:pt>
    <dgm:pt modelId="{B20616E0-74DC-4448-B4AA-D3BD5D26726C}" type="pres">
      <dgm:prSet presAssocID="{C96DFF4E-1C14-4D0B-A7C4-8378AEA783BF}" presName="Name13" presStyleLbl="parChTrans1D2" presStyleIdx="4" presStyleCnt="8"/>
      <dgm:spPr/>
      <dgm:t>
        <a:bodyPr/>
        <a:lstStyle/>
        <a:p>
          <a:endParaRPr lang="en-US"/>
        </a:p>
      </dgm:t>
    </dgm:pt>
    <dgm:pt modelId="{7CBB8841-29B4-413E-B8B8-3A976300A8E4}" type="pres">
      <dgm:prSet presAssocID="{95EDDE98-6B26-495E-9A29-DC8462E03F65}" presName="childText" presStyleLbl="bgAcc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CAFF40-BBCB-4FC6-B39C-E824DEFAB816}" type="pres">
      <dgm:prSet presAssocID="{9011EE83-359F-4D8C-88EF-97F7656A0FE4}" presName="Name13" presStyleLbl="parChTrans1D2" presStyleIdx="5" presStyleCnt="8"/>
      <dgm:spPr/>
      <dgm:t>
        <a:bodyPr/>
        <a:lstStyle/>
        <a:p>
          <a:endParaRPr lang="en-US"/>
        </a:p>
      </dgm:t>
    </dgm:pt>
    <dgm:pt modelId="{F485D65D-F22E-4EC4-AC79-AC780563E70A}" type="pres">
      <dgm:prSet presAssocID="{33B26E48-3E9A-4F2A-9F18-A38C6154B695}" presName="childText" presStyleLbl="bgAcc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33AE04-C05E-4614-83C2-3306A9D1B94B}" type="pres">
      <dgm:prSet presAssocID="{9D653FDD-BF8A-4EA3-8415-0772E49A980D}" presName="Name13" presStyleLbl="parChTrans1D2" presStyleIdx="6" presStyleCnt="8"/>
      <dgm:spPr/>
      <dgm:t>
        <a:bodyPr/>
        <a:lstStyle/>
        <a:p>
          <a:endParaRPr lang="en-US"/>
        </a:p>
      </dgm:t>
    </dgm:pt>
    <dgm:pt modelId="{26D3826E-4DB6-4FCF-8A67-11810BCBD896}" type="pres">
      <dgm:prSet presAssocID="{5F1CF4CC-5951-439D-A51F-5DD26CB18335}" presName="childText" presStyleLbl="bgAcc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8D9BFC-F14F-4E78-9EEA-7696CAB8295B}" type="pres">
      <dgm:prSet presAssocID="{FCCD6ECB-E227-4196-B4B5-7B55DE59F08A}" presName="Name13" presStyleLbl="parChTrans1D2" presStyleIdx="7" presStyleCnt="8"/>
      <dgm:spPr/>
      <dgm:t>
        <a:bodyPr/>
        <a:lstStyle/>
        <a:p>
          <a:endParaRPr lang="en-US"/>
        </a:p>
      </dgm:t>
    </dgm:pt>
    <dgm:pt modelId="{6EE1F1E3-374C-4818-9FF0-6EB384FBFADF}" type="pres">
      <dgm:prSet presAssocID="{11B07472-DB9C-48E7-B1ED-F3BDFDF7BD96}" presName="childText" presStyleLbl="bgAcc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BD87F5B-F409-4FA6-BE59-D3EF8B6AF74B}" srcId="{36063FC9-3AF2-41DD-A091-530E1D5DDEF6}" destId="{4145AD9C-96B8-4CC6-9331-EA2B8024B757}" srcOrd="1" destOrd="0" parTransId="{1CBA6B29-E3A3-482F-ACBF-7467D3CFB4ED}" sibTransId="{7A193F3A-B303-4672-8BAE-210626E80DE2}"/>
    <dgm:cxn modelId="{75A235B1-7AAC-43DA-900B-C150B1D00F61}" srcId="{8442851D-CA93-40E3-A271-317C4793981A}" destId="{5F1CF4CC-5951-439D-A51F-5DD26CB18335}" srcOrd="2" destOrd="0" parTransId="{9D653FDD-BF8A-4EA3-8415-0772E49A980D}" sibTransId="{5203E98E-1D54-4D9C-ABED-F15FF0C71590}"/>
    <dgm:cxn modelId="{6B6F3F7E-7521-40BB-A1F8-E999EEE975BB}" type="presOf" srcId="{95EDDE98-6B26-495E-9A29-DC8462E03F65}" destId="{7CBB8841-29B4-413E-B8B8-3A976300A8E4}" srcOrd="0" destOrd="0" presId="urn:microsoft.com/office/officeart/2005/8/layout/hierarchy3"/>
    <dgm:cxn modelId="{523B021C-560E-4D39-B386-8649042EBCE4}" type="presOf" srcId="{6A288364-F8D1-47FC-AD5E-784430CC3FC3}" destId="{1944C3AF-59E3-4DBC-8A89-4ADE5A5E57C8}" srcOrd="0" destOrd="0" presId="urn:microsoft.com/office/officeart/2005/8/layout/hierarchy3"/>
    <dgm:cxn modelId="{3B2C5453-91B5-490E-8983-F8D39E91FCE6}" type="presOf" srcId="{36063FC9-3AF2-41DD-A091-530E1D5DDEF6}" destId="{D001B469-CCF8-44BB-8B9F-DA80112CA744}" srcOrd="0" destOrd="0" presId="urn:microsoft.com/office/officeart/2005/8/layout/hierarchy3"/>
    <dgm:cxn modelId="{04DBD838-347E-472F-9CA3-39D812488D11}" type="presOf" srcId="{996F9B91-8CF0-40A3-9428-69F0D4AAA78F}" destId="{6A99FAC3-137A-43AB-ACED-B5E39EF09B71}" srcOrd="0" destOrd="0" presId="urn:microsoft.com/office/officeart/2005/8/layout/hierarchy3"/>
    <dgm:cxn modelId="{CBDAC8D7-0651-4C48-A6F9-F65A06646145}" srcId="{6A288364-F8D1-47FC-AD5E-784430CC3FC3}" destId="{8442851D-CA93-40E3-A271-317C4793981A}" srcOrd="1" destOrd="0" parTransId="{95BE8FCC-E0D9-4321-B66D-E0C2A3CCABCA}" sibTransId="{ADA998E0-BBF7-42AD-8DB0-4508922F63FC}"/>
    <dgm:cxn modelId="{DA44494C-6A58-432B-914A-A554C05B5DAF}" type="presOf" srcId="{984FF7CC-D8D9-4414-A0D1-9B266770B273}" destId="{A9F34C03-19F4-45BA-B7B0-2B0579A3DDA2}" srcOrd="0" destOrd="0" presId="urn:microsoft.com/office/officeart/2005/8/layout/hierarchy3"/>
    <dgm:cxn modelId="{920D367D-F15F-4793-8F6A-E9DE0B9D1A17}" srcId="{36063FC9-3AF2-41DD-A091-530E1D5DDEF6}" destId="{812ED2BB-ACC8-4EED-8092-903F096B47A2}" srcOrd="0" destOrd="0" parTransId="{3E7369C3-EAEF-4631-97C4-024742337CEE}" sibTransId="{9532F869-C02B-4828-8615-14DCB15A5A31}"/>
    <dgm:cxn modelId="{152CF117-0150-4FDC-8F1A-25F0D17C31A2}" srcId="{36063FC9-3AF2-41DD-A091-530E1D5DDEF6}" destId="{984FF7CC-D8D9-4414-A0D1-9B266770B273}" srcOrd="2" destOrd="0" parTransId="{1379DEA2-23DF-460F-9C22-BA7A1DE054C4}" sibTransId="{F3C8B261-935F-4650-9CD8-B8DF7A4DFC9F}"/>
    <dgm:cxn modelId="{7941390E-EA2D-4F88-ABBE-9DF1B8718622}" type="presOf" srcId="{8442851D-CA93-40E3-A271-317C4793981A}" destId="{7B12DA67-4A7C-41E4-8648-F7192CA7B639}" srcOrd="0" destOrd="0" presId="urn:microsoft.com/office/officeart/2005/8/layout/hierarchy3"/>
    <dgm:cxn modelId="{8261459F-BAE9-4FFE-8FBB-946E61164D63}" srcId="{8442851D-CA93-40E3-A271-317C4793981A}" destId="{95EDDE98-6B26-495E-9A29-DC8462E03F65}" srcOrd="0" destOrd="0" parTransId="{C96DFF4E-1C14-4D0B-A7C4-8378AEA783BF}" sibTransId="{782A695F-4F09-44EA-8C6A-9CA0CC0C43B0}"/>
    <dgm:cxn modelId="{F16B11BB-4A71-430E-82A7-AC1F64AB52C6}" type="presOf" srcId="{4145AD9C-96B8-4CC6-9331-EA2B8024B757}" destId="{B3F5484B-59F2-4775-B8C4-A1C3001E03C2}" srcOrd="0" destOrd="0" presId="urn:microsoft.com/office/officeart/2005/8/layout/hierarchy3"/>
    <dgm:cxn modelId="{04226E4C-6885-408E-A493-A56DB12634F7}" type="presOf" srcId="{3E7369C3-EAEF-4631-97C4-024742337CEE}" destId="{62292026-E974-4C40-829D-E15BE89563E4}" srcOrd="0" destOrd="0" presId="urn:microsoft.com/office/officeart/2005/8/layout/hierarchy3"/>
    <dgm:cxn modelId="{0BB80B46-FA17-41E1-8AEF-1CA8C2359D39}" type="presOf" srcId="{9D653FDD-BF8A-4EA3-8415-0772E49A980D}" destId="{9733AE04-C05E-4614-83C2-3306A9D1B94B}" srcOrd="0" destOrd="0" presId="urn:microsoft.com/office/officeart/2005/8/layout/hierarchy3"/>
    <dgm:cxn modelId="{EADF1596-3074-4306-9842-080646934C99}" type="presOf" srcId="{FCCD6ECB-E227-4196-B4B5-7B55DE59F08A}" destId="{F28D9BFC-F14F-4E78-9EEA-7696CAB8295B}" srcOrd="0" destOrd="0" presId="urn:microsoft.com/office/officeart/2005/8/layout/hierarchy3"/>
    <dgm:cxn modelId="{2CCF5295-08C2-4390-A4D7-9E5CB79656FF}" type="presOf" srcId="{9011EE83-359F-4D8C-88EF-97F7656A0FE4}" destId="{C1CAFF40-BBCB-4FC6-B39C-E824DEFAB816}" srcOrd="0" destOrd="0" presId="urn:microsoft.com/office/officeart/2005/8/layout/hierarchy3"/>
    <dgm:cxn modelId="{AC400481-33F5-40D8-935D-EA4C27FDB19B}" srcId="{8442851D-CA93-40E3-A271-317C4793981A}" destId="{33B26E48-3E9A-4F2A-9F18-A38C6154B695}" srcOrd="1" destOrd="0" parTransId="{9011EE83-359F-4D8C-88EF-97F7656A0FE4}" sibTransId="{56FBB15E-50F6-4550-B275-4D8CDF4946D3}"/>
    <dgm:cxn modelId="{39DC7962-9621-40DD-B1AD-87E56B913D02}" srcId="{6A288364-F8D1-47FC-AD5E-784430CC3FC3}" destId="{36063FC9-3AF2-41DD-A091-530E1D5DDEF6}" srcOrd="0" destOrd="0" parTransId="{E1B74CBE-314F-4946-AF09-A4620830CC3F}" sibTransId="{BB9BD7E7-E06F-4298-9963-815E9C444EE5}"/>
    <dgm:cxn modelId="{A674ED6A-27CB-4149-94D1-0DCC0083DBFB}" srcId="{36063FC9-3AF2-41DD-A091-530E1D5DDEF6}" destId="{996F9B91-8CF0-40A3-9428-69F0D4AAA78F}" srcOrd="3" destOrd="0" parTransId="{2ABB7C7C-F866-41C5-949D-6CEEC0190CF9}" sibTransId="{FD57541F-DE02-4BB7-A427-D860C98436AE}"/>
    <dgm:cxn modelId="{ED9B66B9-3FA2-4109-8D5C-C248A8A8EB9D}" type="presOf" srcId="{36063FC9-3AF2-41DD-A091-530E1D5DDEF6}" destId="{7007C843-5B99-49C6-9E79-632AB833DA01}" srcOrd="1" destOrd="0" presId="urn:microsoft.com/office/officeart/2005/8/layout/hierarchy3"/>
    <dgm:cxn modelId="{37F8C963-E796-4610-86E7-43EBDAD3DB35}" srcId="{8442851D-CA93-40E3-A271-317C4793981A}" destId="{11B07472-DB9C-48E7-B1ED-F3BDFDF7BD96}" srcOrd="3" destOrd="0" parTransId="{FCCD6ECB-E227-4196-B4B5-7B55DE59F08A}" sibTransId="{27E6011B-7D6D-42A9-AB56-3F2C6BFF61A6}"/>
    <dgm:cxn modelId="{45B9B10F-679D-42F5-A7D1-2800CBFC5AF5}" type="presOf" srcId="{C96DFF4E-1C14-4D0B-A7C4-8378AEA783BF}" destId="{B20616E0-74DC-4448-B4AA-D3BD5D26726C}" srcOrd="0" destOrd="0" presId="urn:microsoft.com/office/officeart/2005/8/layout/hierarchy3"/>
    <dgm:cxn modelId="{3339469C-DBCB-4A8A-90AA-F333B72E483F}" type="presOf" srcId="{8442851D-CA93-40E3-A271-317C4793981A}" destId="{8E60EA17-F309-47E4-BE49-1E3778ED6C46}" srcOrd="1" destOrd="0" presId="urn:microsoft.com/office/officeart/2005/8/layout/hierarchy3"/>
    <dgm:cxn modelId="{5FC1CE0D-638A-48A1-9AF6-89A6E2701E17}" type="presOf" srcId="{33B26E48-3E9A-4F2A-9F18-A38C6154B695}" destId="{F485D65D-F22E-4EC4-AC79-AC780563E70A}" srcOrd="0" destOrd="0" presId="urn:microsoft.com/office/officeart/2005/8/layout/hierarchy3"/>
    <dgm:cxn modelId="{7F6BD8BB-73AA-4484-B2B8-2466ACAA7288}" type="presOf" srcId="{812ED2BB-ACC8-4EED-8092-903F096B47A2}" destId="{7AECE03C-C480-4614-9B2F-259639756CA4}" srcOrd="0" destOrd="0" presId="urn:microsoft.com/office/officeart/2005/8/layout/hierarchy3"/>
    <dgm:cxn modelId="{3DB096BB-EF55-4E59-B218-1763233E3FD9}" type="presOf" srcId="{5F1CF4CC-5951-439D-A51F-5DD26CB18335}" destId="{26D3826E-4DB6-4FCF-8A67-11810BCBD896}" srcOrd="0" destOrd="0" presId="urn:microsoft.com/office/officeart/2005/8/layout/hierarchy3"/>
    <dgm:cxn modelId="{FC06F326-6995-4225-92A4-33834907DDF6}" type="presOf" srcId="{1CBA6B29-E3A3-482F-ACBF-7467D3CFB4ED}" destId="{44B1E7B1-95C5-4958-89BA-DF64D8456C4A}" srcOrd="0" destOrd="0" presId="urn:microsoft.com/office/officeart/2005/8/layout/hierarchy3"/>
    <dgm:cxn modelId="{82A1DD49-DF96-43EA-87C2-25456D300508}" type="presOf" srcId="{2ABB7C7C-F866-41C5-949D-6CEEC0190CF9}" destId="{4D2882F1-CB11-4903-813E-09E656F9D8BA}" srcOrd="0" destOrd="0" presId="urn:microsoft.com/office/officeart/2005/8/layout/hierarchy3"/>
    <dgm:cxn modelId="{82C1266C-0ADA-40D5-AB7E-871AB01EC016}" type="presOf" srcId="{11B07472-DB9C-48E7-B1ED-F3BDFDF7BD96}" destId="{6EE1F1E3-374C-4818-9FF0-6EB384FBFADF}" srcOrd="0" destOrd="0" presId="urn:microsoft.com/office/officeart/2005/8/layout/hierarchy3"/>
    <dgm:cxn modelId="{39D2EFC1-C614-4289-9960-836C2D7685FE}" type="presOf" srcId="{1379DEA2-23DF-460F-9C22-BA7A1DE054C4}" destId="{A1689B1D-0BFB-419D-82CB-70DA1886774A}" srcOrd="0" destOrd="0" presId="urn:microsoft.com/office/officeart/2005/8/layout/hierarchy3"/>
    <dgm:cxn modelId="{6A20CD17-CCDC-4221-B4C1-4AB1877C62CA}" type="presParOf" srcId="{1944C3AF-59E3-4DBC-8A89-4ADE5A5E57C8}" destId="{4E60969B-85A5-4CA6-B596-8438023D6C38}" srcOrd="0" destOrd="0" presId="urn:microsoft.com/office/officeart/2005/8/layout/hierarchy3"/>
    <dgm:cxn modelId="{37EA065A-C666-4CCA-AA66-CDEE07F56602}" type="presParOf" srcId="{4E60969B-85A5-4CA6-B596-8438023D6C38}" destId="{B1B12B89-9D2D-4156-9D83-E5DAA1E84064}" srcOrd="0" destOrd="0" presId="urn:microsoft.com/office/officeart/2005/8/layout/hierarchy3"/>
    <dgm:cxn modelId="{C063CB83-6434-4B04-B2C9-A0886B5C62E3}" type="presParOf" srcId="{B1B12B89-9D2D-4156-9D83-E5DAA1E84064}" destId="{D001B469-CCF8-44BB-8B9F-DA80112CA744}" srcOrd="0" destOrd="0" presId="urn:microsoft.com/office/officeart/2005/8/layout/hierarchy3"/>
    <dgm:cxn modelId="{50536DC5-4895-41E2-81F2-B1A2BD7A2FED}" type="presParOf" srcId="{B1B12B89-9D2D-4156-9D83-E5DAA1E84064}" destId="{7007C843-5B99-49C6-9E79-632AB833DA01}" srcOrd="1" destOrd="0" presId="urn:microsoft.com/office/officeart/2005/8/layout/hierarchy3"/>
    <dgm:cxn modelId="{CEA48562-35D4-486B-BC93-25C9212111AA}" type="presParOf" srcId="{4E60969B-85A5-4CA6-B596-8438023D6C38}" destId="{BE2887A7-A1FE-4882-B0B8-828E3A1688F8}" srcOrd="1" destOrd="0" presId="urn:microsoft.com/office/officeart/2005/8/layout/hierarchy3"/>
    <dgm:cxn modelId="{38AB4ACB-58CB-4978-B51D-AF9F451BC0D0}" type="presParOf" srcId="{BE2887A7-A1FE-4882-B0B8-828E3A1688F8}" destId="{62292026-E974-4C40-829D-E15BE89563E4}" srcOrd="0" destOrd="0" presId="urn:microsoft.com/office/officeart/2005/8/layout/hierarchy3"/>
    <dgm:cxn modelId="{2CB65FAE-7BAB-417E-B82D-E83547B348EC}" type="presParOf" srcId="{BE2887A7-A1FE-4882-B0B8-828E3A1688F8}" destId="{7AECE03C-C480-4614-9B2F-259639756CA4}" srcOrd="1" destOrd="0" presId="urn:microsoft.com/office/officeart/2005/8/layout/hierarchy3"/>
    <dgm:cxn modelId="{230BADD8-47D6-474A-A7EC-4DBFEF70A56A}" type="presParOf" srcId="{BE2887A7-A1FE-4882-B0B8-828E3A1688F8}" destId="{44B1E7B1-95C5-4958-89BA-DF64D8456C4A}" srcOrd="2" destOrd="0" presId="urn:microsoft.com/office/officeart/2005/8/layout/hierarchy3"/>
    <dgm:cxn modelId="{D5540F72-4E12-4D4E-AA27-F54FF1191E91}" type="presParOf" srcId="{BE2887A7-A1FE-4882-B0B8-828E3A1688F8}" destId="{B3F5484B-59F2-4775-B8C4-A1C3001E03C2}" srcOrd="3" destOrd="0" presId="urn:microsoft.com/office/officeart/2005/8/layout/hierarchy3"/>
    <dgm:cxn modelId="{CDFBA74A-816A-4981-8745-D160A43F886E}" type="presParOf" srcId="{BE2887A7-A1FE-4882-B0B8-828E3A1688F8}" destId="{A1689B1D-0BFB-419D-82CB-70DA1886774A}" srcOrd="4" destOrd="0" presId="urn:microsoft.com/office/officeart/2005/8/layout/hierarchy3"/>
    <dgm:cxn modelId="{01EE08D1-CEDE-40F6-B6EE-7F7FFEAAFC50}" type="presParOf" srcId="{BE2887A7-A1FE-4882-B0B8-828E3A1688F8}" destId="{A9F34C03-19F4-45BA-B7B0-2B0579A3DDA2}" srcOrd="5" destOrd="0" presId="urn:microsoft.com/office/officeart/2005/8/layout/hierarchy3"/>
    <dgm:cxn modelId="{B3BE1A47-90D8-4EA2-8870-D17F854AECA0}" type="presParOf" srcId="{BE2887A7-A1FE-4882-B0B8-828E3A1688F8}" destId="{4D2882F1-CB11-4903-813E-09E656F9D8BA}" srcOrd="6" destOrd="0" presId="urn:microsoft.com/office/officeart/2005/8/layout/hierarchy3"/>
    <dgm:cxn modelId="{0C33B07A-1680-4EAD-B93B-148BE7DC23C8}" type="presParOf" srcId="{BE2887A7-A1FE-4882-B0B8-828E3A1688F8}" destId="{6A99FAC3-137A-43AB-ACED-B5E39EF09B71}" srcOrd="7" destOrd="0" presId="urn:microsoft.com/office/officeart/2005/8/layout/hierarchy3"/>
    <dgm:cxn modelId="{9B433A59-500D-475D-A8A8-7EAD251ED7F6}" type="presParOf" srcId="{1944C3AF-59E3-4DBC-8A89-4ADE5A5E57C8}" destId="{ABE19D21-727E-4516-944D-16FFD650FC45}" srcOrd="1" destOrd="0" presId="urn:microsoft.com/office/officeart/2005/8/layout/hierarchy3"/>
    <dgm:cxn modelId="{F0ED6EC9-8C5E-4E64-9FA7-AB0B740626F7}" type="presParOf" srcId="{ABE19D21-727E-4516-944D-16FFD650FC45}" destId="{B199DCEF-1B99-4B14-83A0-40F34984ED62}" srcOrd="0" destOrd="0" presId="urn:microsoft.com/office/officeart/2005/8/layout/hierarchy3"/>
    <dgm:cxn modelId="{4CBC4294-BB64-4871-9E28-B90A578A67E5}" type="presParOf" srcId="{B199DCEF-1B99-4B14-83A0-40F34984ED62}" destId="{7B12DA67-4A7C-41E4-8648-F7192CA7B639}" srcOrd="0" destOrd="0" presId="urn:microsoft.com/office/officeart/2005/8/layout/hierarchy3"/>
    <dgm:cxn modelId="{96C08556-C4B5-41AA-A899-DE08BF1D17E0}" type="presParOf" srcId="{B199DCEF-1B99-4B14-83A0-40F34984ED62}" destId="{8E60EA17-F309-47E4-BE49-1E3778ED6C46}" srcOrd="1" destOrd="0" presId="urn:microsoft.com/office/officeart/2005/8/layout/hierarchy3"/>
    <dgm:cxn modelId="{FD6010C2-4583-4546-958A-98E3A4485794}" type="presParOf" srcId="{ABE19D21-727E-4516-944D-16FFD650FC45}" destId="{365AF59D-ECCB-4E6F-9AB4-0101241C014A}" srcOrd="1" destOrd="0" presId="urn:microsoft.com/office/officeart/2005/8/layout/hierarchy3"/>
    <dgm:cxn modelId="{DF4197BA-D6DF-47B6-B00D-58A9ECF0BFC4}" type="presParOf" srcId="{365AF59D-ECCB-4E6F-9AB4-0101241C014A}" destId="{B20616E0-74DC-4448-B4AA-D3BD5D26726C}" srcOrd="0" destOrd="0" presId="urn:microsoft.com/office/officeart/2005/8/layout/hierarchy3"/>
    <dgm:cxn modelId="{8EE5DA87-CE9D-44CE-BFBF-5C4AA9814D41}" type="presParOf" srcId="{365AF59D-ECCB-4E6F-9AB4-0101241C014A}" destId="{7CBB8841-29B4-413E-B8B8-3A976300A8E4}" srcOrd="1" destOrd="0" presId="urn:microsoft.com/office/officeart/2005/8/layout/hierarchy3"/>
    <dgm:cxn modelId="{CDCA289E-DC34-451B-A3EB-9196CA1B368E}" type="presParOf" srcId="{365AF59D-ECCB-4E6F-9AB4-0101241C014A}" destId="{C1CAFF40-BBCB-4FC6-B39C-E824DEFAB816}" srcOrd="2" destOrd="0" presId="urn:microsoft.com/office/officeart/2005/8/layout/hierarchy3"/>
    <dgm:cxn modelId="{D26675E5-085C-4FB8-8841-E683F570F2E9}" type="presParOf" srcId="{365AF59D-ECCB-4E6F-9AB4-0101241C014A}" destId="{F485D65D-F22E-4EC4-AC79-AC780563E70A}" srcOrd="3" destOrd="0" presId="urn:microsoft.com/office/officeart/2005/8/layout/hierarchy3"/>
    <dgm:cxn modelId="{6571DF93-AEEB-4640-9CDD-21CC8149BBE5}" type="presParOf" srcId="{365AF59D-ECCB-4E6F-9AB4-0101241C014A}" destId="{9733AE04-C05E-4614-83C2-3306A9D1B94B}" srcOrd="4" destOrd="0" presId="urn:microsoft.com/office/officeart/2005/8/layout/hierarchy3"/>
    <dgm:cxn modelId="{554237D1-3237-4D0C-9B12-D0A44835CFAE}" type="presParOf" srcId="{365AF59D-ECCB-4E6F-9AB4-0101241C014A}" destId="{26D3826E-4DB6-4FCF-8A67-11810BCBD896}" srcOrd="5" destOrd="0" presId="urn:microsoft.com/office/officeart/2005/8/layout/hierarchy3"/>
    <dgm:cxn modelId="{B87E360A-72D4-46FC-9580-4655A5CD4614}" type="presParOf" srcId="{365AF59D-ECCB-4E6F-9AB4-0101241C014A}" destId="{F28D9BFC-F14F-4E78-9EEA-7696CAB8295B}" srcOrd="6" destOrd="0" presId="urn:microsoft.com/office/officeart/2005/8/layout/hierarchy3"/>
    <dgm:cxn modelId="{46A33B87-3CD4-4E16-A3E7-51183D9FB250}" type="presParOf" srcId="{365AF59D-ECCB-4E6F-9AB4-0101241C014A}" destId="{6EE1F1E3-374C-4818-9FF0-6EB384FBFADF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6939B-3467-43D6-A723-EE8A4AB93DBC}">
      <dsp:nvSpPr>
        <dsp:cNvPr id="0" name=""/>
        <dsp:cNvSpPr/>
      </dsp:nvSpPr>
      <dsp:spPr>
        <a:xfrm>
          <a:off x="1998619" y="1669447"/>
          <a:ext cx="2057957" cy="205829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C620A-A065-448F-AC51-52613E71A41D}">
      <dsp:nvSpPr>
        <dsp:cNvPr id="0" name=""/>
        <dsp:cNvSpPr/>
      </dsp:nvSpPr>
      <dsp:spPr>
        <a:xfrm>
          <a:off x="3311276" y="153692"/>
          <a:ext cx="611197" cy="61080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7AACF-3B12-42CB-B354-2118843025BF}">
      <dsp:nvSpPr>
        <dsp:cNvPr id="0" name=""/>
        <dsp:cNvSpPr/>
      </dsp:nvSpPr>
      <dsp:spPr>
        <a:xfrm>
          <a:off x="2077705" y="1748434"/>
          <a:ext cx="1900644" cy="1900323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8000" r="-3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ABB77-733C-43CD-A041-8181CD58364D}">
      <dsp:nvSpPr>
        <dsp:cNvPr id="0" name=""/>
        <dsp:cNvSpPr/>
      </dsp:nvSpPr>
      <dsp:spPr>
        <a:xfrm>
          <a:off x="4206152" y="2058304"/>
          <a:ext cx="1077117" cy="107686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A4176-B2EB-4F9E-9747-B249CF33516F}">
      <dsp:nvSpPr>
        <dsp:cNvPr id="0" name=""/>
        <dsp:cNvSpPr/>
      </dsp:nvSpPr>
      <dsp:spPr>
        <a:xfrm>
          <a:off x="4269765" y="2121922"/>
          <a:ext cx="949892" cy="949983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92CAEC-340E-4EC3-9A37-D2D73C71662C}">
      <dsp:nvSpPr>
        <dsp:cNvPr id="0" name=""/>
        <dsp:cNvSpPr/>
      </dsp:nvSpPr>
      <dsp:spPr>
        <a:xfrm>
          <a:off x="3784933" y="538260"/>
          <a:ext cx="1380567" cy="13810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CEC4D-13D6-410D-9737-EA31CA7A83CE}">
      <dsp:nvSpPr>
        <dsp:cNvPr id="0" name=""/>
        <dsp:cNvSpPr/>
      </dsp:nvSpPr>
      <dsp:spPr>
        <a:xfrm>
          <a:off x="4939417" y="199082"/>
          <a:ext cx="452166" cy="452475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51A5-89A6-47A9-B311-D1CAFB63485F}">
      <dsp:nvSpPr>
        <dsp:cNvPr id="0" name=""/>
        <dsp:cNvSpPr/>
      </dsp:nvSpPr>
      <dsp:spPr>
        <a:xfrm>
          <a:off x="5392443" y="3139813"/>
          <a:ext cx="339554" cy="339177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42073-7762-4F97-89AA-04AD2152246C}">
      <dsp:nvSpPr>
        <dsp:cNvPr id="0" name=""/>
        <dsp:cNvSpPr/>
      </dsp:nvSpPr>
      <dsp:spPr>
        <a:xfrm>
          <a:off x="3858001" y="611170"/>
          <a:ext cx="1235290" cy="1235192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A9D82-242C-4E26-9507-431B52B9C1A3}">
      <dsp:nvSpPr>
        <dsp:cNvPr id="0" name=""/>
        <dsp:cNvSpPr/>
      </dsp:nvSpPr>
      <dsp:spPr>
        <a:xfrm>
          <a:off x="-36987" y="611170"/>
          <a:ext cx="3054269" cy="991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880" tIns="55880" rIns="55880" bIns="5588" numCol="1" spcCol="1270" anchor="b" anchorCtr="0">
          <a:noAutofit/>
        </a:bodyPr>
        <a:lstStyle/>
        <a:p>
          <a:pPr lvl="0" algn="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4400" kern="1200" dirty="0" smtClean="0"/>
            <a:t>Engineer</a:t>
          </a:r>
          <a:endParaRPr lang="en-GB" sz="4400" kern="1200" dirty="0"/>
        </a:p>
      </dsp:txBody>
      <dsp:txXfrm>
        <a:off x="-36987" y="611170"/>
        <a:ext cx="3054269" cy="991799"/>
      </dsp:txXfrm>
    </dsp:sp>
    <dsp:sp modelId="{FCE57563-603B-43CF-8009-C70D0A101C1F}">
      <dsp:nvSpPr>
        <dsp:cNvPr id="0" name=""/>
        <dsp:cNvSpPr/>
      </dsp:nvSpPr>
      <dsp:spPr>
        <a:xfrm>
          <a:off x="5431080" y="2121922"/>
          <a:ext cx="3202218" cy="949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800" kern="1200" dirty="0" smtClean="0"/>
            <a:t>Woman Who Code</a:t>
          </a:r>
          <a:endParaRPr lang="en-GB" sz="2800" kern="1200" dirty="0"/>
        </a:p>
      </dsp:txBody>
      <dsp:txXfrm>
        <a:off x="5431080" y="2121922"/>
        <a:ext cx="3202218" cy="949983"/>
      </dsp:txXfrm>
    </dsp:sp>
    <dsp:sp modelId="{F5E13796-29EE-4CBF-8E01-06F8ECBE57D4}">
      <dsp:nvSpPr>
        <dsp:cNvPr id="0" name=""/>
        <dsp:cNvSpPr/>
      </dsp:nvSpPr>
      <dsp:spPr>
        <a:xfrm>
          <a:off x="5392443" y="611170"/>
          <a:ext cx="3054269" cy="12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Woman-In-Tech</a:t>
          </a:r>
          <a:endParaRPr lang="en-GB" sz="3200" kern="1200" dirty="0"/>
        </a:p>
      </dsp:txBody>
      <dsp:txXfrm>
        <a:off x="5392443" y="611170"/>
        <a:ext cx="3054269" cy="12351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1B469-CCF8-44BB-8B9F-DA80112CA744}">
      <dsp:nvSpPr>
        <dsp:cNvPr id="0" name=""/>
        <dsp:cNvSpPr/>
      </dsp:nvSpPr>
      <dsp:spPr>
        <a:xfrm>
          <a:off x="1077777" y="2794"/>
          <a:ext cx="1276638" cy="6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Computing fundamentals</a:t>
          </a:r>
          <a:endParaRPr lang="en-GB" sz="1400" kern="1200" dirty="0"/>
        </a:p>
      </dsp:txBody>
      <dsp:txXfrm>
        <a:off x="1096473" y="21490"/>
        <a:ext cx="1239246" cy="600927"/>
      </dsp:txXfrm>
    </dsp:sp>
    <dsp:sp modelId="{62292026-E974-4C40-829D-E15BE89563E4}">
      <dsp:nvSpPr>
        <dsp:cNvPr id="0" name=""/>
        <dsp:cNvSpPr/>
      </dsp:nvSpPr>
      <dsp:spPr>
        <a:xfrm>
          <a:off x="1205441" y="641113"/>
          <a:ext cx="127663" cy="47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739"/>
              </a:lnTo>
              <a:lnTo>
                <a:pt x="127663" y="478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CE03C-C480-4614-9B2F-259639756CA4}">
      <dsp:nvSpPr>
        <dsp:cNvPr id="0" name=""/>
        <dsp:cNvSpPr/>
      </dsp:nvSpPr>
      <dsp:spPr>
        <a:xfrm>
          <a:off x="1333105" y="800693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Algorithms &amp; data structures</a:t>
          </a:r>
          <a:endParaRPr lang="en-GB" sz="1200" kern="1200" dirty="0"/>
        </a:p>
      </dsp:txBody>
      <dsp:txXfrm>
        <a:off x="1351801" y="819389"/>
        <a:ext cx="983919" cy="600927"/>
      </dsp:txXfrm>
    </dsp:sp>
    <dsp:sp modelId="{44B1E7B1-95C5-4958-89BA-DF64D8456C4A}">
      <dsp:nvSpPr>
        <dsp:cNvPr id="0" name=""/>
        <dsp:cNvSpPr/>
      </dsp:nvSpPr>
      <dsp:spPr>
        <a:xfrm>
          <a:off x="1205441" y="641113"/>
          <a:ext cx="127663" cy="127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638"/>
              </a:lnTo>
              <a:lnTo>
                <a:pt x="127663" y="12766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484B-59F2-4775-B8C4-A1C3001E03C2}">
      <dsp:nvSpPr>
        <dsp:cNvPr id="0" name=""/>
        <dsp:cNvSpPr/>
      </dsp:nvSpPr>
      <dsp:spPr>
        <a:xfrm>
          <a:off x="1333105" y="1598592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Computer architecture</a:t>
          </a:r>
          <a:endParaRPr lang="en-GB" sz="1200" kern="1200" dirty="0"/>
        </a:p>
      </dsp:txBody>
      <dsp:txXfrm>
        <a:off x="1351801" y="1617288"/>
        <a:ext cx="983919" cy="600927"/>
      </dsp:txXfrm>
    </dsp:sp>
    <dsp:sp modelId="{A1689B1D-0BFB-419D-82CB-70DA1886774A}">
      <dsp:nvSpPr>
        <dsp:cNvPr id="0" name=""/>
        <dsp:cNvSpPr/>
      </dsp:nvSpPr>
      <dsp:spPr>
        <a:xfrm>
          <a:off x="1205441" y="641113"/>
          <a:ext cx="127663" cy="207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538"/>
              </a:lnTo>
              <a:lnTo>
                <a:pt x="127663" y="20745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34C03-19F4-45BA-B7B0-2B0579A3DDA2}">
      <dsp:nvSpPr>
        <dsp:cNvPr id="0" name=""/>
        <dsp:cNvSpPr/>
      </dsp:nvSpPr>
      <dsp:spPr>
        <a:xfrm>
          <a:off x="1333105" y="2396491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Operating systems</a:t>
          </a:r>
          <a:endParaRPr lang="en-GB" sz="1200" kern="1200" dirty="0"/>
        </a:p>
      </dsp:txBody>
      <dsp:txXfrm>
        <a:off x="1351801" y="2415187"/>
        <a:ext cx="983919" cy="600927"/>
      </dsp:txXfrm>
    </dsp:sp>
    <dsp:sp modelId="{4D2882F1-CB11-4903-813E-09E656F9D8BA}">
      <dsp:nvSpPr>
        <dsp:cNvPr id="0" name=""/>
        <dsp:cNvSpPr/>
      </dsp:nvSpPr>
      <dsp:spPr>
        <a:xfrm>
          <a:off x="1205441" y="641113"/>
          <a:ext cx="127663" cy="287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437"/>
              </a:lnTo>
              <a:lnTo>
                <a:pt x="127663" y="28724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9FAC3-137A-43AB-ACED-B5E39EF09B71}">
      <dsp:nvSpPr>
        <dsp:cNvPr id="0" name=""/>
        <dsp:cNvSpPr/>
      </dsp:nvSpPr>
      <dsp:spPr>
        <a:xfrm>
          <a:off x="1333105" y="3194391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Programming languages</a:t>
          </a:r>
          <a:endParaRPr lang="en-GB" sz="1200" kern="1200" dirty="0"/>
        </a:p>
      </dsp:txBody>
      <dsp:txXfrm>
        <a:off x="1351801" y="3213087"/>
        <a:ext cx="983919" cy="600927"/>
      </dsp:txXfrm>
    </dsp:sp>
    <dsp:sp modelId="{50393631-4A4D-4B2E-A1FD-9C2387A870F0}">
      <dsp:nvSpPr>
        <dsp:cNvPr id="0" name=""/>
        <dsp:cNvSpPr/>
      </dsp:nvSpPr>
      <dsp:spPr>
        <a:xfrm>
          <a:off x="1205441" y="641113"/>
          <a:ext cx="127663" cy="3670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70336"/>
              </a:lnTo>
              <a:lnTo>
                <a:pt x="127663" y="367033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EFDC9-DFBF-4C37-96FA-850EE2A65570}">
      <dsp:nvSpPr>
        <dsp:cNvPr id="0" name=""/>
        <dsp:cNvSpPr/>
      </dsp:nvSpPr>
      <dsp:spPr>
        <a:xfrm>
          <a:off x="1333105" y="3992290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Mathematical foundations</a:t>
          </a:r>
          <a:endParaRPr lang="en-GB" sz="1200" kern="1200" dirty="0"/>
        </a:p>
      </dsp:txBody>
      <dsp:txXfrm>
        <a:off x="1351801" y="4010986"/>
        <a:ext cx="983919" cy="600927"/>
      </dsp:txXfrm>
    </dsp:sp>
    <dsp:sp modelId="{7B12DA67-4A7C-41E4-8648-F7192CA7B639}">
      <dsp:nvSpPr>
        <dsp:cNvPr id="0" name=""/>
        <dsp:cNvSpPr/>
      </dsp:nvSpPr>
      <dsp:spPr>
        <a:xfrm>
          <a:off x="2673576" y="2794"/>
          <a:ext cx="1276638" cy="6383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/>
            <a:t>Software product engineering</a:t>
          </a:r>
          <a:endParaRPr lang="en-GB" sz="1400" kern="1200" dirty="0"/>
        </a:p>
      </dsp:txBody>
      <dsp:txXfrm>
        <a:off x="2692272" y="21490"/>
        <a:ext cx="1239246" cy="600927"/>
      </dsp:txXfrm>
    </dsp:sp>
    <dsp:sp modelId="{B20616E0-74DC-4448-B4AA-D3BD5D26726C}">
      <dsp:nvSpPr>
        <dsp:cNvPr id="0" name=""/>
        <dsp:cNvSpPr/>
      </dsp:nvSpPr>
      <dsp:spPr>
        <a:xfrm>
          <a:off x="2801240" y="641113"/>
          <a:ext cx="127663" cy="4787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739"/>
              </a:lnTo>
              <a:lnTo>
                <a:pt x="127663" y="47873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B8841-29B4-413E-B8B8-3A976300A8E4}">
      <dsp:nvSpPr>
        <dsp:cNvPr id="0" name=""/>
        <dsp:cNvSpPr/>
      </dsp:nvSpPr>
      <dsp:spPr>
        <a:xfrm>
          <a:off x="2928904" y="800693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Requirements</a:t>
          </a:r>
          <a:endParaRPr lang="en-GB" sz="1200" kern="1200" dirty="0"/>
        </a:p>
      </dsp:txBody>
      <dsp:txXfrm>
        <a:off x="2947600" y="819389"/>
        <a:ext cx="983919" cy="600927"/>
      </dsp:txXfrm>
    </dsp:sp>
    <dsp:sp modelId="{C1CAFF40-BBCB-4FC6-B39C-E824DEFAB816}">
      <dsp:nvSpPr>
        <dsp:cNvPr id="0" name=""/>
        <dsp:cNvSpPr/>
      </dsp:nvSpPr>
      <dsp:spPr>
        <a:xfrm>
          <a:off x="2801240" y="641113"/>
          <a:ext cx="127663" cy="1276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76638"/>
              </a:lnTo>
              <a:lnTo>
                <a:pt x="127663" y="12766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5D65D-F22E-4EC4-AC79-AC780563E70A}">
      <dsp:nvSpPr>
        <dsp:cNvPr id="0" name=""/>
        <dsp:cNvSpPr/>
      </dsp:nvSpPr>
      <dsp:spPr>
        <a:xfrm>
          <a:off x="2928904" y="1598592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Design</a:t>
          </a:r>
          <a:endParaRPr lang="en-GB" sz="1200" kern="1200" dirty="0"/>
        </a:p>
      </dsp:txBody>
      <dsp:txXfrm>
        <a:off x="2947600" y="1617288"/>
        <a:ext cx="983919" cy="600927"/>
      </dsp:txXfrm>
    </dsp:sp>
    <dsp:sp modelId="{9733AE04-C05E-4614-83C2-3306A9D1B94B}">
      <dsp:nvSpPr>
        <dsp:cNvPr id="0" name=""/>
        <dsp:cNvSpPr/>
      </dsp:nvSpPr>
      <dsp:spPr>
        <a:xfrm>
          <a:off x="2801240" y="641113"/>
          <a:ext cx="127663" cy="2074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538"/>
              </a:lnTo>
              <a:lnTo>
                <a:pt x="127663" y="2074538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3826E-4DB6-4FCF-8A67-11810BCBD896}">
      <dsp:nvSpPr>
        <dsp:cNvPr id="0" name=""/>
        <dsp:cNvSpPr/>
      </dsp:nvSpPr>
      <dsp:spPr>
        <a:xfrm>
          <a:off x="2928904" y="2396491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Code</a:t>
          </a:r>
          <a:endParaRPr lang="en-GB" sz="1200" kern="1200" dirty="0"/>
        </a:p>
      </dsp:txBody>
      <dsp:txXfrm>
        <a:off x="2947600" y="2415187"/>
        <a:ext cx="983919" cy="600927"/>
      </dsp:txXfrm>
    </dsp:sp>
    <dsp:sp modelId="{F28D9BFC-F14F-4E78-9EEA-7696CAB8295B}">
      <dsp:nvSpPr>
        <dsp:cNvPr id="0" name=""/>
        <dsp:cNvSpPr/>
      </dsp:nvSpPr>
      <dsp:spPr>
        <a:xfrm>
          <a:off x="2801240" y="641113"/>
          <a:ext cx="127663" cy="2872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2437"/>
              </a:lnTo>
              <a:lnTo>
                <a:pt x="127663" y="2872437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1F1E3-374C-4818-9FF0-6EB384FBFADF}">
      <dsp:nvSpPr>
        <dsp:cNvPr id="0" name=""/>
        <dsp:cNvSpPr/>
      </dsp:nvSpPr>
      <dsp:spPr>
        <a:xfrm>
          <a:off x="2928904" y="3194391"/>
          <a:ext cx="1021311" cy="6383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Tests</a:t>
          </a:r>
          <a:endParaRPr lang="en-GB" sz="1200" kern="1200" dirty="0"/>
        </a:p>
      </dsp:txBody>
      <dsp:txXfrm>
        <a:off x="2947600" y="3213087"/>
        <a:ext cx="983919" cy="600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1B469-CCF8-44BB-8B9F-DA80112CA744}">
      <dsp:nvSpPr>
        <dsp:cNvPr id="0" name=""/>
        <dsp:cNvSpPr/>
      </dsp:nvSpPr>
      <dsp:spPr>
        <a:xfrm>
          <a:off x="643571" y="1553"/>
          <a:ext cx="1292776" cy="646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Software management</a:t>
          </a:r>
          <a:endParaRPr lang="en-GB" sz="1600" kern="1200" dirty="0"/>
        </a:p>
      </dsp:txBody>
      <dsp:txXfrm>
        <a:off x="662503" y="20485"/>
        <a:ext cx="1254912" cy="608524"/>
      </dsp:txXfrm>
    </dsp:sp>
    <dsp:sp modelId="{62292026-E974-4C40-829D-E15BE89563E4}">
      <dsp:nvSpPr>
        <dsp:cNvPr id="0" name=""/>
        <dsp:cNvSpPr/>
      </dsp:nvSpPr>
      <dsp:spPr>
        <a:xfrm>
          <a:off x="772848" y="647942"/>
          <a:ext cx="129277" cy="48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791"/>
              </a:lnTo>
              <a:lnTo>
                <a:pt x="129277" y="4847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ECE03C-C480-4614-9B2F-259639756CA4}">
      <dsp:nvSpPr>
        <dsp:cNvPr id="0" name=""/>
        <dsp:cNvSpPr/>
      </dsp:nvSpPr>
      <dsp:spPr>
        <a:xfrm>
          <a:off x="902126" y="809539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Project process management</a:t>
          </a:r>
          <a:endParaRPr lang="en-GB" sz="1200" kern="1200" dirty="0"/>
        </a:p>
      </dsp:txBody>
      <dsp:txXfrm>
        <a:off x="921058" y="828471"/>
        <a:ext cx="996357" cy="608524"/>
      </dsp:txXfrm>
    </dsp:sp>
    <dsp:sp modelId="{44B1E7B1-95C5-4958-89BA-DF64D8456C4A}">
      <dsp:nvSpPr>
        <dsp:cNvPr id="0" name=""/>
        <dsp:cNvSpPr/>
      </dsp:nvSpPr>
      <dsp:spPr>
        <a:xfrm>
          <a:off x="772848" y="647942"/>
          <a:ext cx="129277" cy="1292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776"/>
              </a:lnTo>
              <a:lnTo>
                <a:pt x="129277" y="12927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F5484B-59F2-4775-B8C4-A1C3001E03C2}">
      <dsp:nvSpPr>
        <dsp:cNvPr id="0" name=""/>
        <dsp:cNvSpPr/>
      </dsp:nvSpPr>
      <dsp:spPr>
        <a:xfrm>
          <a:off x="902126" y="1617524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Risk management</a:t>
          </a:r>
          <a:endParaRPr lang="en-GB" sz="1200" kern="1200" dirty="0"/>
        </a:p>
      </dsp:txBody>
      <dsp:txXfrm>
        <a:off x="921058" y="1636456"/>
        <a:ext cx="996357" cy="608524"/>
      </dsp:txXfrm>
    </dsp:sp>
    <dsp:sp modelId="{A1689B1D-0BFB-419D-82CB-70DA1886774A}">
      <dsp:nvSpPr>
        <dsp:cNvPr id="0" name=""/>
        <dsp:cNvSpPr/>
      </dsp:nvSpPr>
      <dsp:spPr>
        <a:xfrm>
          <a:off x="772848" y="647942"/>
          <a:ext cx="129277" cy="210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0761"/>
              </a:lnTo>
              <a:lnTo>
                <a:pt x="129277" y="21007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F34C03-19F4-45BA-B7B0-2B0579A3DDA2}">
      <dsp:nvSpPr>
        <dsp:cNvPr id="0" name=""/>
        <dsp:cNvSpPr/>
      </dsp:nvSpPr>
      <dsp:spPr>
        <a:xfrm>
          <a:off x="902126" y="2425509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Quality management</a:t>
          </a:r>
          <a:endParaRPr lang="en-GB" sz="1200" kern="1200" dirty="0"/>
        </a:p>
      </dsp:txBody>
      <dsp:txXfrm>
        <a:off x="921058" y="2444441"/>
        <a:ext cx="996357" cy="608524"/>
      </dsp:txXfrm>
    </dsp:sp>
    <dsp:sp modelId="{4D2882F1-CB11-4903-813E-09E656F9D8BA}">
      <dsp:nvSpPr>
        <dsp:cNvPr id="0" name=""/>
        <dsp:cNvSpPr/>
      </dsp:nvSpPr>
      <dsp:spPr>
        <a:xfrm>
          <a:off x="772848" y="647942"/>
          <a:ext cx="129277" cy="290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746"/>
              </a:lnTo>
              <a:lnTo>
                <a:pt x="129277" y="29087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99FAC3-137A-43AB-ACED-B5E39EF09B71}">
      <dsp:nvSpPr>
        <dsp:cNvPr id="0" name=""/>
        <dsp:cNvSpPr/>
      </dsp:nvSpPr>
      <dsp:spPr>
        <a:xfrm>
          <a:off x="902126" y="3233494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Dev process management</a:t>
          </a:r>
          <a:endParaRPr lang="en-GB" sz="1200" kern="1200" dirty="0"/>
        </a:p>
      </dsp:txBody>
      <dsp:txXfrm>
        <a:off x="921058" y="3252426"/>
        <a:ext cx="996357" cy="608524"/>
      </dsp:txXfrm>
    </dsp:sp>
    <dsp:sp modelId="{7B12DA67-4A7C-41E4-8648-F7192CA7B639}">
      <dsp:nvSpPr>
        <dsp:cNvPr id="0" name=""/>
        <dsp:cNvSpPr/>
      </dsp:nvSpPr>
      <dsp:spPr>
        <a:xfrm>
          <a:off x="2259541" y="1553"/>
          <a:ext cx="1292776" cy="6463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kern="1200" dirty="0" smtClean="0"/>
            <a:t>Software domains</a:t>
          </a:r>
          <a:endParaRPr lang="en-GB" sz="1600" kern="1200" dirty="0"/>
        </a:p>
      </dsp:txBody>
      <dsp:txXfrm>
        <a:off x="2278473" y="20485"/>
        <a:ext cx="1254912" cy="608524"/>
      </dsp:txXfrm>
    </dsp:sp>
    <dsp:sp modelId="{B20616E0-74DC-4448-B4AA-D3BD5D26726C}">
      <dsp:nvSpPr>
        <dsp:cNvPr id="0" name=""/>
        <dsp:cNvSpPr/>
      </dsp:nvSpPr>
      <dsp:spPr>
        <a:xfrm>
          <a:off x="2388819" y="647942"/>
          <a:ext cx="129277" cy="4847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791"/>
              </a:lnTo>
              <a:lnTo>
                <a:pt x="129277" y="48479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BB8841-29B4-413E-B8B8-3A976300A8E4}">
      <dsp:nvSpPr>
        <dsp:cNvPr id="0" name=""/>
        <dsp:cNvSpPr/>
      </dsp:nvSpPr>
      <dsp:spPr>
        <a:xfrm>
          <a:off x="2518096" y="809539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Artificial Intelligence</a:t>
          </a:r>
          <a:endParaRPr lang="en-GB" sz="1200" kern="1200" dirty="0"/>
        </a:p>
      </dsp:txBody>
      <dsp:txXfrm>
        <a:off x="2537028" y="828471"/>
        <a:ext cx="996357" cy="608524"/>
      </dsp:txXfrm>
    </dsp:sp>
    <dsp:sp modelId="{C1CAFF40-BBCB-4FC6-B39C-E824DEFAB816}">
      <dsp:nvSpPr>
        <dsp:cNvPr id="0" name=""/>
        <dsp:cNvSpPr/>
      </dsp:nvSpPr>
      <dsp:spPr>
        <a:xfrm>
          <a:off x="2388819" y="647942"/>
          <a:ext cx="129277" cy="12927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2776"/>
              </a:lnTo>
              <a:lnTo>
                <a:pt x="129277" y="129277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85D65D-F22E-4EC4-AC79-AC780563E70A}">
      <dsp:nvSpPr>
        <dsp:cNvPr id="0" name=""/>
        <dsp:cNvSpPr/>
      </dsp:nvSpPr>
      <dsp:spPr>
        <a:xfrm>
          <a:off x="2518096" y="1617524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Database systems</a:t>
          </a:r>
          <a:endParaRPr lang="en-GB" sz="1200" kern="1200" dirty="0"/>
        </a:p>
      </dsp:txBody>
      <dsp:txXfrm>
        <a:off x="2537028" y="1636456"/>
        <a:ext cx="996357" cy="608524"/>
      </dsp:txXfrm>
    </dsp:sp>
    <dsp:sp modelId="{9733AE04-C05E-4614-83C2-3306A9D1B94B}">
      <dsp:nvSpPr>
        <dsp:cNvPr id="0" name=""/>
        <dsp:cNvSpPr/>
      </dsp:nvSpPr>
      <dsp:spPr>
        <a:xfrm>
          <a:off x="2388819" y="647942"/>
          <a:ext cx="129277" cy="2100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0761"/>
              </a:lnTo>
              <a:lnTo>
                <a:pt x="129277" y="2100761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D3826E-4DB6-4FCF-8A67-11810BCBD896}">
      <dsp:nvSpPr>
        <dsp:cNvPr id="0" name=""/>
        <dsp:cNvSpPr/>
      </dsp:nvSpPr>
      <dsp:spPr>
        <a:xfrm>
          <a:off x="2518096" y="2425509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Human-Computer interaction</a:t>
          </a:r>
          <a:endParaRPr lang="en-GB" sz="1200" kern="1200" dirty="0"/>
        </a:p>
      </dsp:txBody>
      <dsp:txXfrm>
        <a:off x="2537028" y="2444441"/>
        <a:ext cx="996357" cy="608524"/>
      </dsp:txXfrm>
    </dsp:sp>
    <dsp:sp modelId="{F28D9BFC-F14F-4E78-9EEA-7696CAB8295B}">
      <dsp:nvSpPr>
        <dsp:cNvPr id="0" name=""/>
        <dsp:cNvSpPr/>
      </dsp:nvSpPr>
      <dsp:spPr>
        <a:xfrm>
          <a:off x="2388819" y="647942"/>
          <a:ext cx="129277" cy="29087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8746"/>
              </a:lnTo>
              <a:lnTo>
                <a:pt x="129277" y="2908746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1F1E3-374C-4818-9FF0-6EB384FBFADF}">
      <dsp:nvSpPr>
        <dsp:cNvPr id="0" name=""/>
        <dsp:cNvSpPr/>
      </dsp:nvSpPr>
      <dsp:spPr>
        <a:xfrm>
          <a:off x="2518096" y="3233494"/>
          <a:ext cx="1034221" cy="6463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200" kern="1200" dirty="0" smtClean="0"/>
            <a:t>Real time systems</a:t>
          </a:r>
          <a:endParaRPr lang="en-GB" sz="1200" kern="1200" dirty="0"/>
        </a:p>
      </dsp:txBody>
      <dsp:txXfrm>
        <a:off x="2537028" y="3252426"/>
        <a:ext cx="996357" cy="608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DEB0C-F5ED-4149-B275-3A1759CF022E}" type="datetimeFigureOut">
              <a:rPr lang="en-US" smtClean="0"/>
              <a:t>4/9/2015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63940-0397-4F86-B462-B975DAADCDD5}" type="slidenum">
              <a:rPr lang="en-US" smtClean="0"/>
              <a:t>0</a:t>
            </a:fld>
            <a:endParaRPr lang="en-US"/>
          </a:p>
        </p:txBody>
      </p:sp>
      <p:sp>
        <p:nvSpPr>
          <p:cNvPr id="6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62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8E665-274B-4827-8E45-D80D98EFF822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0297A-F3EC-4617-A1A4-68CD748BFB0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fc" descr="LBI - Microsoft"/>
          <p:cNvSpPr txBox="1"/>
          <p:nvPr/>
        </p:nvSpPr>
        <p:spPr>
          <a:xfrm>
            <a:off x="0" y="8928100"/>
            <a:ext cx="6858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68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37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18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78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Software engineering is about the practicalities while computer science is about the theories</a:t>
            </a:r>
            <a:r>
              <a:rPr lang="en-GB" baseline="0" dirty="0" smtClean="0"/>
              <a:t> and fundamentals. Software engineering includes tools, methodologies(agile, code and fix, prototyping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) and techniques(formal procedures using well defined notations).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598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Mobile internet revolution:</a:t>
            </a:r>
            <a:r>
              <a:rPr lang="en-GB" baseline="0" dirty="0" smtClean="0"/>
              <a:t> networks, </a:t>
            </a:r>
            <a:r>
              <a:rPr lang="en-GB" baseline="0" dirty="0" err="1" smtClean="0"/>
              <a:t>broadband,etc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Study made by </a:t>
            </a:r>
            <a:r>
              <a:rPr lang="en-GB" dirty="0" err="1" smtClean="0"/>
              <a:t>linkedin</a:t>
            </a:r>
            <a:r>
              <a:rPr lang="en-GB" dirty="0" smtClean="0"/>
              <a:t> using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linkedin</a:t>
            </a:r>
            <a:r>
              <a:rPr lang="en-GB" baseline="0" dirty="0" smtClean="0"/>
              <a:t> data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284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Manterrupting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Unnecessary interruption of a woman by a man.</a:t>
            </a:r>
            <a:endParaRPr lang="en-GB" dirty="0" smtClean="0">
              <a:effectLst/>
            </a:endParaRPr>
          </a:p>
          <a:p>
            <a:r>
              <a:rPr lang="en-GB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Bropropriating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Taking a woman’s idea and taking credit for 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81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We defined the problem, we know there is a problem and we are working on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3655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0297A-F3EC-4617-A1A4-68CD748BFB0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3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68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05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957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724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2922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594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17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0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91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7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9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4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93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73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180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6136C-E3BF-4A7E-88F8-451015DF112C}" type="datetimeFigureOut">
              <a:rPr lang="en-GB" smtClean="0"/>
              <a:t>09/04/2015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7AA69C-9A57-4DF7-85A5-D29E74E0A870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c" descr="LBI - Microsoft"/>
          <p:cNvSpPr txBox="1"/>
          <p:nvPr userDrawn="1"/>
        </p:nvSpPr>
        <p:spPr>
          <a:xfrm>
            <a:off x="0" y="6642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 b="1" i="0" u="none" baseline="0" smtClean="0">
                <a:solidFill>
                  <a:srgbClr val="3E8430"/>
                </a:solidFill>
                <a:latin typeface="arial" panose="020B0604020202020204" pitchFamily="34" charset="0"/>
              </a:rPr>
              <a:t>LBI - Microsoft</a:t>
            </a:r>
            <a:endParaRPr lang="en-US" sz="1000" b="1" i="0" u="none" baseline="0">
              <a:solidFill>
                <a:srgbClr val="3E843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60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Othmani.rabeb@gmail.com" TargetMode="External"/><Relationship Id="rId2" Type="http://schemas.openxmlformats.org/officeDocument/2006/relationships/hyperlink" Target="http://rabebothman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/>
              <a:t>Women in Software Engineering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GB" dirty="0" smtClean="0"/>
              <a:t>The Ugly, The Bad, &amp; The Good</a:t>
            </a:r>
          </a:p>
          <a:p>
            <a:pPr algn="ctr"/>
            <a:r>
              <a:rPr lang="en-GB" dirty="0" smtClean="0"/>
              <a:t>By</a:t>
            </a:r>
          </a:p>
          <a:p>
            <a:pPr algn="ctr"/>
            <a:r>
              <a:rPr lang="en-GB" dirty="0" smtClean="0"/>
              <a:t>Rabeb Othmani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83" y="4518514"/>
            <a:ext cx="2513290" cy="18995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387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Women in Software Engineering</a:t>
            </a:r>
            <a:br>
              <a:rPr lang="en-GB" dirty="0" smtClean="0"/>
            </a:br>
            <a:r>
              <a:rPr lang="en-GB" sz="2800" dirty="0" smtClean="0"/>
              <a:t>The Good bits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Us: women in engineering discussing women in engineering.</a:t>
            </a:r>
            <a:endParaRPr lang="en-GB" dirty="0"/>
          </a:p>
          <a:p>
            <a:r>
              <a:rPr lang="en-GB" dirty="0" smtClean="0"/>
              <a:t>Organizations and initiatives working to shift the cultural perception of women in engineering: Girl Geek Dinners, Women Who Code, Talent2030, Women In Technology…</a:t>
            </a:r>
          </a:p>
          <a:p>
            <a:r>
              <a:rPr lang="en-GB" dirty="0" smtClean="0"/>
              <a:t>It is a job that only requires a BRAIN.</a:t>
            </a:r>
          </a:p>
          <a:p>
            <a:r>
              <a:rPr lang="en-GB" dirty="0" smtClean="0"/>
              <a:t>It is fun.</a:t>
            </a:r>
          </a:p>
          <a:p>
            <a:r>
              <a:rPr lang="en-GB" dirty="0" smtClean="0"/>
              <a:t>It is challenging.</a:t>
            </a:r>
          </a:p>
          <a:p>
            <a:r>
              <a:rPr lang="en-GB" dirty="0" smtClean="0"/>
              <a:t>You will never be bored: everyday learning, creativity, problem solving…</a:t>
            </a:r>
          </a:p>
          <a:p>
            <a:r>
              <a:rPr lang="en-GB" dirty="0" smtClean="0"/>
              <a:t>WE.CAN.DO.IT ( remember Ada Lovelace, Grace Hopper, Anita Borg, Marissa Mayer…)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08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I’ve </a:t>
            </a:r>
            <a:r>
              <a:rPr lang="en-GB" dirty="0" smtClean="0"/>
              <a:t>Learned </a:t>
            </a:r>
            <a:r>
              <a:rPr lang="en-GB" dirty="0"/>
              <a:t>by </a:t>
            </a:r>
            <a:r>
              <a:rPr lang="en-GB" dirty="0" smtClean="0"/>
              <a:t>Being </a:t>
            </a:r>
            <a:r>
              <a:rPr lang="en-GB" dirty="0"/>
              <a:t>a </a:t>
            </a:r>
            <a:r>
              <a:rPr lang="en-GB" dirty="0" smtClean="0"/>
              <a:t>Woman </a:t>
            </a:r>
            <a:r>
              <a:rPr lang="en-GB" dirty="0"/>
              <a:t>in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Be proud of who you are.</a:t>
            </a:r>
          </a:p>
          <a:p>
            <a:r>
              <a:rPr lang="en-GB" dirty="0" smtClean="0"/>
              <a:t>Speak up</a:t>
            </a:r>
          </a:p>
          <a:p>
            <a:r>
              <a:rPr lang="en-GB" dirty="0" smtClean="0"/>
              <a:t>Don’t be intimidated</a:t>
            </a:r>
          </a:p>
          <a:p>
            <a:r>
              <a:rPr lang="en-GB" dirty="0" smtClean="0"/>
              <a:t>Work hard, challenge yourself</a:t>
            </a:r>
          </a:p>
          <a:p>
            <a:r>
              <a:rPr lang="en-GB" dirty="0" smtClean="0"/>
              <a:t>Learn new things, take ownership </a:t>
            </a:r>
          </a:p>
          <a:p>
            <a:r>
              <a:rPr lang="en-GB" dirty="0" smtClean="0"/>
              <a:t>Master the technology</a:t>
            </a:r>
          </a:p>
          <a:p>
            <a:r>
              <a:rPr lang="en-GB" dirty="0" smtClean="0"/>
              <a:t>Networking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4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Keep in Touch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800" dirty="0" smtClean="0">
                <a:hlinkClick r:id="rId2"/>
              </a:rPr>
              <a:t>http://rabebothmani.com</a:t>
            </a:r>
            <a:endParaRPr lang="en-GB" sz="2800" dirty="0" smtClean="0"/>
          </a:p>
          <a:p>
            <a:pPr marL="0" indent="0" algn="ctr">
              <a:buNone/>
            </a:pPr>
            <a:r>
              <a:rPr lang="en-GB" sz="2800" dirty="0" smtClean="0">
                <a:hlinkClick r:id="rId3"/>
              </a:rPr>
              <a:t>Othmani.rabeb@gmail.com</a:t>
            </a:r>
            <a:endParaRPr lang="en-GB" sz="2800" dirty="0"/>
          </a:p>
          <a:p>
            <a:pPr marL="0" indent="0" algn="ctr">
              <a:buNone/>
            </a:pPr>
            <a:r>
              <a:rPr lang="en-GB" sz="2800" dirty="0" smtClean="0"/>
              <a:t>@</a:t>
            </a:r>
            <a:r>
              <a:rPr lang="en-GB" sz="2800" dirty="0" err="1" smtClean="0"/>
              <a:t>Rabeb_Othmani</a:t>
            </a:r>
            <a:endParaRPr lang="en-GB" sz="2800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125" y="3318162"/>
            <a:ext cx="420255" cy="4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Speaker!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3309699"/>
              </p:ext>
            </p:extLst>
          </p:nvPr>
        </p:nvGraphicFramePr>
        <p:xfrm>
          <a:off x="746253" y="2158263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435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Talk!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Engineering</a:t>
            </a:r>
          </a:p>
          <a:p>
            <a:r>
              <a:rPr lang="en-GB" dirty="0"/>
              <a:t>Women in Software Engineering: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Why Does It Matter?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Ugly Truth.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Bad Things.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The Good Bits.</a:t>
            </a:r>
          </a:p>
          <a:p>
            <a:r>
              <a:rPr lang="en-US" dirty="0">
                <a:solidFill>
                  <a:srgbClr val="FFFFFF"/>
                </a:solidFill>
                <a:latin typeface="Trebuchet MS" charset="0"/>
              </a:rPr>
              <a:t>What I</a:t>
            </a:r>
            <a:r>
              <a:rPr lang="en-GB" dirty="0">
                <a:solidFill>
                  <a:srgbClr val="FFFFFF"/>
                </a:solidFill>
                <a:latin typeface="Trebuchet MS" charset="0"/>
              </a:rPr>
              <a:t>’</a:t>
            </a:r>
            <a:r>
              <a:rPr lang="en-US" dirty="0">
                <a:solidFill>
                  <a:srgbClr val="FFFFFF"/>
                </a:solidFill>
                <a:latin typeface="Trebuchet MS" charset="0"/>
              </a:rPr>
              <a:t>ve Learned by Being </a:t>
            </a:r>
            <a:r>
              <a:rPr lang="en-GB" dirty="0">
                <a:solidFill>
                  <a:srgbClr val="FFFFFF"/>
                </a:solidFill>
                <a:latin typeface="Trebuchet MS" charset="0"/>
              </a:rPr>
              <a:t>a Woman in Software Engineering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73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Software Engineering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 smtClean="0"/>
              <a:t>“Software engineering is the study and application of engineering to the design, development and maintenance of software.”-Wikipedia </a:t>
            </a:r>
          </a:p>
          <a:p>
            <a:r>
              <a:rPr lang="en-GB" i="1" dirty="0" smtClean="0"/>
              <a:t>Software systems should be: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/>
              <a:t>On time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/>
              <a:t>On budget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/>
              <a:t>With acceptable performance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i="1" dirty="0" smtClean="0"/>
              <a:t>With correct operation</a:t>
            </a: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888446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014328"/>
              </p:ext>
            </p:extLst>
          </p:nvPr>
        </p:nvGraphicFramePr>
        <p:xfrm>
          <a:off x="284671" y="752412"/>
          <a:ext cx="5027993" cy="463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113755"/>
              </p:ext>
            </p:extLst>
          </p:nvPr>
        </p:nvGraphicFramePr>
        <p:xfrm>
          <a:off x="3939223" y="767652"/>
          <a:ext cx="4195889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9235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Women in Software Engineering</a:t>
            </a:r>
            <a:br>
              <a:rPr lang="en-GB" dirty="0" smtClean="0"/>
            </a:br>
            <a:r>
              <a:rPr lang="en-GB" sz="2800" dirty="0" smtClean="0"/>
              <a:t>Why does it matter?</a:t>
            </a:r>
            <a:endParaRPr lang="en-GB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economies of all developed nations are dependent on software.</a:t>
            </a:r>
          </a:p>
          <a:p>
            <a:r>
              <a:rPr lang="en-GB" dirty="0" smtClean="0"/>
              <a:t>More and more systems are software controlled.</a:t>
            </a:r>
          </a:p>
          <a:p>
            <a:pPr marL="0" indent="0" algn="ctr">
              <a:buNone/>
            </a:pPr>
            <a:endParaRPr lang="en-GB" sz="2800" b="1" i="1" dirty="0" smtClean="0"/>
          </a:p>
          <a:p>
            <a:pPr marL="0" indent="0" algn="ctr">
              <a:buNone/>
            </a:pPr>
            <a:r>
              <a:rPr lang="en-GB" sz="2800" b="1" i="1" dirty="0" smtClean="0"/>
              <a:t>It’s one of few careers that offers a variety of opportunities in both salary and flexibility</a:t>
            </a:r>
            <a:endParaRPr lang="en-GB" sz="2800" b="1" i="1" dirty="0"/>
          </a:p>
        </p:txBody>
      </p:sp>
    </p:spTree>
    <p:extLst>
      <p:ext uri="{BB962C8B-B14F-4D97-AF65-F5344CB8AC3E}">
        <p14:creationId xmlns:p14="http://schemas.microsoft.com/office/powerpoint/2010/main" val="279435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Women in Software Engineering</a:t>
            </a:r>
            <a:br>
              <a:rPr lang="en-GB" dirty="0" smtClean="0"/>
            </a:br>
            <a:r>
              <a:rPr lang="en-GB" sz="2800" dirty="0" smtClean="0"/>
              <a:t>The ugly truth</a:t>
            </a:r>
            <a:endParaRPr lang="en-GB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Women hold just 15% to 17% of the technical roles at major tech companies such as Facebook, LinkedIn and Google.</a:t>
            </a:r>
          </a:p>
          <a:p>
            <a:r>
              <a:rPr lang="en-GB" dirty="0" smtClean="0"/>
              <a:t>According to US Bureau of Labor Statistics, these professions attract more women in percentage than software engineering ( 20.2%)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Bailiffs, correctional officers, jailers (26.9%)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Chief executives (25.0%)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Database administrators (35.3%)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Biological scientists (45.1%)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Chemists and materials scientists (30.0%)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Technical writers (50.4%)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7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Women in Software Engineering</a:t>
            </a:r>
            <a:br>
              <a:rPr lang="en-GB" dirty="0"/>
            </a:br>
            <a:r>
              <a:rPr lang="en-GB" sz="2800" dirty="0" smtClean="0"/>
              <a:t>Stats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13" y="1780669"/>
            <a:ext cx="3868395" cy="4379976"/>
          </a:xfr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1780669"/>
            <a:ext cx="4741674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7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Women in Software Engineering</a:t>
            </a:r>
            <a:br>
              <a:rPr lang="en-GB" dirty="0" smtClean="0"/>
            </a:br>
            <a:r>
              <a:rPr lang="en-GB" sz="2800" dirty="0" smtClean="0"/>
              <a:t>The Bad things</a:t>
            </a:r>
            <a:endParaRPr lang="en-GB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6" name="Rounded Rectangle 5"/>
          <p:cNvSpPr/>
          <p:nvPr/>
        </p:nvSpPr>
        <p:spPr>
          <a:xfrm>
            <a:off x="1209964" y="3232727"/>
            <a:ext cx="1810326" cy="7019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Manterrupting</a:t>
            </a: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3246581" y="4277214"/>
            <a:ext cx="1505527" cy="7019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Hearing problems</a:t>
            </a:r>
            <a:endParaRPr lang="en-GB" dirty="0"/>
          </a:p>
        </p:txBody>
      </p:sp>
      <p:sp>
        <p:nvSpPr>
          <p:cNvPr id="8" name="Rounded Rectangle 7"/>
          <p:cNvSpPr/>
          <p:nvPr/>
        </p:nvSpPr>
        <p:spPr>
          <a:xfrm>
            <a:off x="5971656" y="4157083"/>
            <a:ext cx="1505527" cy="7019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Career Progression</a:t>
            </a:r>
            <a:endParaRPr lang="en-GB" dirty="0"/>
          </a:p>
        </p:txBody>
      </p:sp>
      <p:sp>
        <p:nvSpPr>
          <p:cNvPr id="9" name="Rounded Rectangle 8"/>
          <p:cNvSpPr/>
          <p:nvPr/>
        </p:nvSpPr>
        <p:spPr>
          <a:xfrm>
            <a:off x="3482282" y="2438399"/>
            <a:ext cx="1754736" cy="7019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Bropropriating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>
            <a:off x="6932237" y="2438399"/>
            <a:ext cx="1505527" cy="7019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Sexism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8752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</TotalTime>
  <Words>514</Words>
  <Application>Microsoft Office PowerPoint</Application>
  <PresentationFormat>Grand écran</PresentationFormat>
  <Paragraphs>96</Paragraphs>
  <Slides>12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Facet</vt:lpstr>
      <vt:lpstr>Women in Software Engineering</vt:lpstr>
      <vt:lpstr>The Speaker!</vt:lpstr>
      <vt:lpstr>The Talk!</vt:lpstr>
      <vt:lpstr>Software Engineering</vt:lpstr>
      <vt:lpstr>Présentation PowerPoint</vt:lpstr>
      <vt:lpstr>Women in Software Engineering Why does it matter?</vt:lpstr>
      <vt:lpstr>Women in Software Engineering The ugly truth</vt:lpstr>
      <vt:lpstr>Women in Software Engineering Stats</vt:lpstr>
      <vt:lpstr>Women in Software Engineering The Bad things</vt:lpstr>
      <vt:lpstr>Women in Software Engineering The Good bits</vt:lpstr>
      <vt:lpstr>What I’ve Learned by Being a Woman in Software Engineering</vt:lpstr>
      <vt:lpstr>Keep in Touch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Women in Software Engineering</dc:title>
  <dc:creator>ntguru</dc:creator>
  <cp:lastModifiedBy>Othmani Rabeb (SD/Bristol)</cp:lastModifiedBy>
  <cp:revision>31</cp:revision>
  <dcterms:created xsi:type="dcterms:W3CDTF">2015-01-27T20:22:18Z</dcterms:created>
  <dcterms:modified xsi:type="dcterms:W3CDTF">2015-04-09T09:50:01Z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35a8f6f7-e792-46d8-af32-7fddc47ff557</vt:lpwstr>
  </property>
  <property fmtid="{D5CDD505-2E9C-101B-9397-08002B2CF9AE}" pid="3" name="MicrosoftConfidentiality">
    <vt:lpwstr>LBI - Microsoft</vt:lpwstr>
  </property>
</Properties>
</file>