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jpg" ContentType="image/jpe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8" r:id="rId13"/>
    <p:sldId id="266" r:id="rId14"/>
    <p:sldId id="267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B3EF"/>
    <a:srgbClr val="D060D0"/>
    <a:srgbClr val="9023A1"/>
    <a:srgbClr val="A4C345"/>
    <a:srgbClr val="5C5C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-104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399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02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85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3226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428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042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65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65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06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2233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486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358DC-60B3-4182-9226-DC2A0C3E86E2}" type="datetimeFigureOut">
              <a:rPr lang="en-GB" smtClean="0"/>
              <a:t>27/03/16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D8740-97F8-4AE1-A60A-263E48155C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1451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g"/><Relationship Id="rId3" Type="http://schemas.openxmlformats.org/officeDocument/2006/relationships/hyperlink" Target="mailto:rabeb@womenwhocode.com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15841"/>
            <a:ext cx="10515600" cy="1706146"/>
          </a:xfrm>
        </p:spPr>
        <p:txBody>
          <a:bodyPr>
            <a:normAutofit/>
          </a:bodyPr>
          <a:lstStyle/>
          <a:p>
            <a:r>
              <a:rPr lang="en-US" dirty="0" smtClean="0"/>
              <a:t>Give A </a:t>
            </a:r>
            <a:r>
              <a:rPr lang="en-US" dirty="0"/>
              <a:t>G</a:t>
            </a:r>
            <a:r>
              <a:rPr lang="en-US" dirty="0" smtClean="0"/>
              <a:t>irl </a:t>
            </a: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R</a:t>
            </a:r>
            <a:r>
              <a:rPr lang="en-US" dirty="0" smtClean="0"/>
              <a:t>ight </a:t>
            </a:r>
            <a:r>
              <a:rPr lang="en-US" dirty="0"/>
              <a:t>T</a:t>
            </a:r>
            <a:r>
              <a:rPr lang="en-US" dirty="0" smtClean="0"/>
              <a:t>ools &amp; She Can Share Code &amp; Build Native Mobile Experiences</a:t>
            </a:r>
            <a:endParaRPr lang="en-US" sz="4000" dirty="0"/>
          </a:p>
        </p:txBody>
      </p:sp>
      <p:pic>
        <p:nvPicPr>
          <p:cNvPr id="6" name="Picture 5" descr="CdSv5rNUMAA7I3F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4333811"/>
            <a:ext cx="3810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37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MVVM Frameworks</a:t>
            </a:r>
            <a:endParaRPr lang="en-GB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1475117"/>
            <a:ext cx="2225615" cy="1483743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>
                <a:solidFill>
                  <a:schemeClr val="tx1"/>
                </a:solidFill>
              </a:rPr>
              <a:t>Caliburn</a:t>
            </a:r>
            <a:endParaRPr lang="en-GB" sz="2400" b="1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449128" y="1475117"/>
            <a:ext cx="2225615" cy="1483743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Prism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060056" y="1475116"/>
            <a:ext cx="2225615" cy="1483743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MVVMCross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8706928" y="1475116"/>
            <a:ext cx="2225615" cy="1483743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smtClean="0">
                <a:solidFill>
                  <a:schemeClr val="tx1"/>
                </a:solidFill>
              </a:rPr>
              <a:t>MVVMLight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485778">
            <a:off x="5751383" y="3345754"/>
            <a:ext cx="1390291" cy="724618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Mono for Android</a:t>
            </a:r>
            <a:endParaRPr lang="en-GB" dirty="0"/>
          </a:p>
        </p:txBody>
      </p:sp>
      <p:sp>
        <p:nvSpPr>
          <p:cNvPr id="10" name="Rounded Rectangle 9"/>
          <p:cNvSpPr/>
          <p:nvPr/>
        </p:nvSpPr>
        <p:spPr>
          <a:xfrm rot="476727">
            <a:off x="5752071" y="4327080"/>
            <a:ext cx="1390291" cy="724618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Mono for Mac</a:t>
            </a:r>
            <a:endParaRPr lang="en-GB" dirty="0"/>
          </a:p>
        </p:txBody>
      </p:sp>
      <p:sp>
        <p:nvSpPr>
          <p:cNvPr id="11" name="Rounded Rectangle 10"/>
          <p:cNvSpPr/>
          <p:nvPr/>
        </p:nvSpPr>
        <p:spPr>
          <a:xfrm rot="476727">
            <a:off x="6490626" y="5517880"/>
            <a:ext cx="1390291" cy="724618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Silverlight</a:t>
            </a:r>
            <a:endParaRPr lang="en-GB" dirty="0"/>
          </a:p>
        </p:txBody>
      </p:sp>
      <p:sp>
        <p:nvSpPr>
          <p:cNvPr id="12" name="Rounded Rectangle 11"/>
          <p:cNvSpPr/>
          <p:nvPr/>
        </p:nvSpPr>
        <p:spPr>
          <a:xfrm rot="21284138">
            <a:off x="7391250" y="4428872"/>
            <a:ext cx="1390291" cy="724618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WPF</a:t>
            </a:r>
            <a:endParaRPr lang="en-GB" dirty="0"/>
          </a:p>
        </p:txBody>
      </p:sp>
      <p:sp>
        <p:nvSpPr>
          <p:cNvPr id="13" name="Rounded Rectangle 12"/>
          <p:cNvSpPr/>
          <p:nvPr/>
        </p:nvSpPr>
        <p:spPr>
          <a:xfrm rot="20710575">
            <a:off x="7391251" y="3344057"/>
            <a:ext cx="1390291" cy="724618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MonoTouch for iOS</a:t>
            </a:r>
            <a:endParaRPr lang="en-GB" dirty="0"/>
          </a:p>
        </p:txBody>
      </p:sp>
      <p:sp>
        <p:nvSpPr>
          <p:cNvPr id="14" name="Rounded Rectangle 13"/>
          <p:cNvSpPr/>
          <p:nvPr/>
        </p:nvSpPr>
        <p:spPr>
          <a:xfrm rot="1207128">
            <a:off x="4865665" y="5184674"/>
            <a:ext cx="1390291" cy="793990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WinRT XAML Framework</a:t>
            </a:r>
            <a:endParaRPr lang="en-GB" dirty="0"/>
          </a:p>
        </p:txBody>
      </p:sp>
      <p:sp>
        <p:nvSpPr>
          <p:cNvPr id="15" name="Rounded Rectangle 14"/>
          <p:cNvSpPr/>
          <p:nvPr/>
        </p:nvSpPr>
        <p:spPr>
          <a:xfrm rot="21421834">
            <a:off x="7942162" y="5288088"/>
            <a:ext cx="1390291" cy="724618"/>
          </a:xfrm>
          <a:prstGeom prst="round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WUP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99289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Architectural Decisions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164" y="1891161"/>
            <a:ext cx="7158834" cy="392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378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0" y="-2"/>
            <a:ext cx="8305800" cy="68730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38387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Hexagonal Architecture</a:t>
            </a:r>
            <a:endParaRPr lang="en-GB" dirty="0"/>
          </a:p>
        </p:txBody>
      </p:sp>
      <p:sp>
        <p:nvSpPr>
          <p:cNvPr id="4" name="Hexagon 3"/>
          <p:cNvSpPr/>
          <p:nvPr/>
        </p:nvSpPr>
        <p:spPr>
          <a:xfrm>
            <a:off x="3245688" y="1690688"/>
            <a:ext cx="5700623" cy="4917057"/>
          </a:xfrm>
          <a:prstGeom prst="hexagon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Hexagon 4"/>
          <p:cNvSpPr/>
          <p:nvPr/>
        </p:nvSpPr>
        <p:spPr>
          <a:xfrm>
            <a:off x="5037827" y="3217652"/>
            <a:ext cx="2122098" cy="1923691"/>
          </a:xfrm>
          <a:prstGeom prst="hexag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Domain Model              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279366" y="3761117"/>
            <a:ext cx="162176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5230" y="3391785"/>
            <a:ext cx="134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ViewModels</a:t>
            </a:r>
            <a:endParaRPr lang="en-GB" dirty="0"/>
          </a:p>
        </p:txBody>
      </p:sp>
      <p:sp>
        <p:nvSpPr>
          <p:cNvPr id="10" name="Oval 9"/>
          <p:cNvSpPr/>
          <p:nvPr/>
        </p:nvSpPr>
        <p:spPr>
          <a:xfrm>
            <a:off x="5279366" y="2251494"/>
            <a:ext cx="1431985" cy="6297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</a:t>
            </a:r>
            <a:endParaRPr lang="en-GB" dirty="0"/>
          </a:p>
        </p:txBody>
      </p:sp>
      <p:sp>
        <p:nvSpPr>
          <p:cNvPr id="11" name="Oval 10"/>
          <p:cNvSpPr/>
          <p:nvPr/>
        </p:nvSpPr>
        <p:spPr>
          <a:xfrm>
            <a:off x="3847381" y="4672641"/>
            <a:ext cx="1431985" cy="6297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File System</a:t>
            </a:r>
            <a:endParaRPr lang="en-GB" dirty="0"/>
          </a:p>
        </p:txBody>
      </p:sp>
      <p:sp>
        <p:nvSpPr>
          <p:cNvPr id="12" name="Oval 11"/>
          <p:cNvSpPr/>
          <p:nvPr/>
        </p:nvSpPr>
        <p:spPr>
          <a:xfrm>
            <a:off x="7337125" y="3864632"/>
            <a:ext cx="1431985" cy="629729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SQLite</a:t>
            </a:r>
          </a:p>
          <a:p>
            <a:pPr algn="ctr"/>
            <a:r>
              <a:rPr lang="en-GB" dirty="0" smtClean="0"/>
              <a:t>DB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1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UI/UX Decisions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951" y="1773177"/>
            <a:ext cx="7656097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017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8159"/>
            <a:ext cx="10515600" cy="4351338"/>
          </a:xfrm>
        </p:spPr>
        <p:txBody>
          <a:bodyPr/>
          <a:lstStyle/>
          <a:p>
            <a:pPr algn="ctr"/>
            <a:r>
              <a:rPr lang="en-US" dirty="0" smtClean="0"/>
              <a:t>Do not force users to stick to a common UI.</a:t>
            </a:r>
          </a:p>
          <a:p>
            <a:pPr algn="ctr"/>
            <a:r>
              <a:rPr lang="en-US" dirty="0" smtClean="0"/>
              <a:t>The UX should be platform specific.</a:t>
            </a:r>
          </a:p>
          <a:p>
            <a:pPr algn="ctr"/>
            <a:r>
              <a:rPr lang="en-US" dirty="0" smtClean="0"/>
              <a:t>Stick to the look and feel of native applications. </a:t>
            </a:r>
          </a:p>
          <a:p>
            <a:pPr algn="ctr"/>
            <a:r>
              <a:rPr lang="en-US" dirty="0" smtClean="0"/>
              <a:t>Know your platform &amp; users.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 descr="UX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622" y="690422"/>
            <a:ext cx="6177628" cy="354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267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 really wanted to say…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cross-platform apps</a:t>
            </a:r>
          </a:p>
          <a:p>
            <a:r>
              <a:rPr lang="en-US" dirty="0" smtClean="0"/>
              <a:t>Choose the right tools</a:t>
            </a:r>
          </a:p>
          <a:p>
            <a:r>
              <a:rPr lang="en-US" dirty="0" smtClean="0"/>
              <a:t>Know your tools, platforms &amp; users</a:t>
            </a:r>
          </a:p>
          <a:p>
            <a:r>
              <a:rPr lang="en-US" dirty="0" smtClean="0"/>
              <a:t>Keep in mind that UX matters</a:t>
            </a:r>
          </a:p>
          <a:p>
            <a:r>
              <a:rPr lang="en-US" dirty="0" smtClean="0"/>
              <a:t>Stick to the native look &amp; feel of each platform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310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278" y="5967231"/>
            <a:ext cx="9763664" cy="772364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>
                <a:hlinkClick r:id="rId3"/>
              </a:rPr>
              <a:t>rabeb@womenwhocode.com</a:t>
            </a:r>
            <a:endParaRPr lang="en-GB" dirty="0" smtClean="0"/>
          </a:p>
          <a:p>
            <a:r>
              <a:rPr lang="en-GB" dirty="0" smtClean="0"/>
              <a:t>Rabebothmani.com</a:t>
            </a:r>
          </a:p>
          <a:p>
            <a:r>
              <a:rPr lang="en-GB" dirty="0" smtClean="0"/>
              <a:t>@Rabeb_Othmani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337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Cross-Platform App Development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238" y="2267938"/>
            <a:ext cx="7409524" cy="3104762"/>
          </a:xfrm>
        </p:spPr>
      </p:pic>
    </p:spTree>
    <p:extLst>
      <p:ext uri="{BB962C8B-B14F-4D97-AF65-F5344CB8AC3E}">
        <p14:creationId xmlns:p14="http://schemas.microsoft.com/office/powerpoint/2010/main" val="171453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862" y="4162425"/>
            <a:ext cx="10382250" cy="2290762"/>
          </a:xfrm>
        </p:spPr>
        <p:txBody>
          <a:bodyPr/>
          <a:lstStyle/>
          <a:p>
            <a:pPr algn="ctr"/>
            <a:r>
              <a:rPr lang="en-GB" dirty="0" smtClean="0"/>
              <a:t>User is Queen</a:t>
            </a:r>
          </a:p>
          <a:p>
            <a:pPr algn="ctr"/>
            <a:r>
              <a:rPr lang="en-GB" dirty="0" smtClean="0"/>
              <a:t>More devices &amp; platforms</a:t>
            </a:r>
          </a:p>
          <a:p>
            <a:pPr algn="ctr"/>
            <a:r>
              <a:rPr lang="en-GB" dirty="0" smtClean="0"/>
              <a:t>Minimal amount of source code</a:t>
            </a:r>
          </a:p>
          <a:p>
            <a:pPr algn="ctr"/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737" y="433387"/>
            <a:ext cx="476250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428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422" y="1368254"/>
            <a:ext cx="5753100" cy="1412875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GB" sz="5400" dirty="0" smtClean="0"/>
              <a:t>Easier</a:t>
            </a:r>
            <a:r>
              <a:rPr lang="en-GB" dirty="0" smtClean="0"/>
              <a:t>, </a:t>
            </a:r>
            <a:r>
              <a:rPr lang="en-GB" sz="5400" dirty="0"/>
              <a:t>b</a:t>
            </a:r>
            <a:r>
              <a:rPr lang="en-GB" sz="5400" dirty="0" smtClean="0"/>
              <a:t>etter</a:t>
            </a:r>
            <a:r>
              <a:rPr lang="en-GB" dirty="0" smtClean="0"/>
              <a:t>, </a:t>
            </a:r>
            <a:r>
              <a:rPr lang="en-GB" sz="5400" dirty="0"/>
              <a:t>f</a:t>
            </a:r>
            <a:r>
              <a:rPr lang="en-GB" sz="5400" dirty="0" smtClean="0"/>
              <a:t>aster</a:t>
            </a:r>
            <a:r>
              <a:rPr lang="en-GB" dirty="0" smtClean="0"/>
              <a:t>, </a:t>
            </a:r>
            <a:r>
              <a:rPr lang="en-GB" sz="5400" dirty="0" smtClean="0"/>
              <a:t>smaller</a:t>
            </a:r>
            <a:r>
              <a:rPr lang="en-GB" dirty="0"/>
              <a:t> </a:t>
            </a:r>
            <a:r>
              <a:rPr lang="en-GB" dirty="0" smtClean="0"/>
              <a:t>&amp; </a:t>
            </a:r>
            <a:r>
              <a:rPr lang="en-GB" sz="5400" dirty="0" smtClean="0"/>
              <a:t>more portable</a:t>
            </a:r>
            <a:endParaRPr lang="en-GB" sz="5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882059">
            <a:off x="4174116" y="3173764"/>
            <a:ext cx="3211986" cy="254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345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3482" y="1588977"/>
            <a:ext cx="8705597" cy="6889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4400" dirty="0" smtClean="0"/>
              <a:t>Write </a:t>
            </a:r>
            <a:r>
              <a:rPr lang="en-GB" sz="4400" dirty="0"/>
              <a:t>O</a:t>
            </a:r>
            <a:r>
              <a:rPr lang="en-GB" sz="4400" dirty="0" smtClean="0"/>
              <a:t>nce, Run Everywhere</a:t>
            </a:r>
            <a:endParaRPr lang="en-GB" sz="4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090" y="2762256"/>
            <a:ext cx="22383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427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8" y="365124"/>
            <a:ext cx="9302480" cy="50450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00050" y="368298"/>
            <a:ext cx="10515600" cy="1325563"/>
          </a:xfrm>
        </p:spPr>
        <p:txBody>
          <a:bodyPr/>
          <a:lstStyle/>
          <a:p>
            <a:pPr algn="ctr"/>
            <a:r>
              <a:rPr lang="en-GB" dirty="0" smtClean="0"/>
              <a:t>Xamarin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12280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76250" y="1543050"/>
            <a:ext cx="5143500" cy="3114675"/>
          </a:xfrm>
          <a:prstGeom prst="rect">
            <a:avLst/>
          </a:prstGeom>
          <a:solidFill>
            <a:srgbClr val="9023A1"/>
          </a:solidFill>
          <a:ln>
            <a:solidFill>
              <a:srgbClr val="9023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7715250" y="523875"/>
            <a:ext cx="4067174" cy="1924049"/>
          </a:xfrm>
          <a:prstGeom prst="rect">
            <a:avLst/>
          </a:prstGeom>
          <a:solidFill>
            <a:srgbClr val="A4C345"/>
          </a:solidFill>
          <a:ln>
            <a:solidFill>
              <a:srgbClr val="A4C34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715250" y="2590800"/>
            <a:ext cx="4067174" cy="1924049"/>
          </a:xfrm>
          <a:prstGeom prst="rect">
            <a:avLst/>
          </a:prstGeom>
          <a:solidFill>
            <a:srgbClr val="5C5C5C"/>
          </a:solidFill>
          <a:ln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7715250" y="4657725"/>
            <a:ext cx="4067174" cy="1924049"/>
          </a:xfrm>
          <a:prstGeom prst="rect">
            <a:avLst/>
          </a:prstGeom>
          <a:solidFill>
            <a:srgbClr val="0DB3EF"/>
          </a:solidFill>
          <a:ln>
            <a:solidFill>
              <a:srgbClr val="0DB3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/>
          <p:cNvSpPr/>
          <p:nvPr/>
        </p:nvSpPr>
        <p:spPr>
          <a:xfrm>
            <a:off x="8022566" y="1164566"/>
            <a:ext cx="1690777" cy="690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Layer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9902495" y="1164566"/>
            <a:ext cx="1690777" cy="69011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 Layer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022566" y="5258155"/>
            <a:ext cx="1690777" cy="690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Layer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9902495" y="5258156"/>
            <a:ext cx="1690777" cy="6901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 Layer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9902495" y="3207766"/>
            <a:ext cx="1690777" cy="690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UI Layer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8026609" y="3207767"/>
            <a:ext cx="1690777" cy="69011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Application Layer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8022566" y="1984075"/>
            <a:ext cx="3570706" cy="38818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 smtClean="0"/>
              <a:t>IPlatformDependent</a:t>
            </a:r>
            <a:r>
              <a:rPr lang="en-GB" sz="1400" dirty="0" smtClean="0"/>
              <a:t> Implementations</a:t>
            </a:r>
            <a:endParaRPr lang="en-GB" sz="1400" dirty="0"/>
          </a:p>
        </p:txBody>
      </p:sp>
      <p:sp>
        <p:nvSpPr>
          <p:cNvPr id="15" name="Rectangle 14"/>
          <p:cNvSpPr/>
          <p:nvPr/>
        </p:nvSpPr>
        <p:spPr>
          <a:xfrm>
            <a:off x="8022566" y="4001756"/>
            <a:ext cx="3570706" cy="3881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IPlatformDependent</a:t>
            </a:r>
            <a:r>
              <a:rPr lang="en-GB" sz="1400" dirty="0"/>
              <a:t> Implementations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022566" y="6070926"/>
            <a:ext cx="3570706" cy="38818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IPlatformDependent</a:t>
            </a:r>
            <a:r>
              <a:rPr lang="en-GB" sz="1400" dirty="0"/>
              <a:t> Implementations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8695426" y="690113"/>
            <a:ext cx="2139351" cy="37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iOS app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8679161" y="4828182"/>
            <a:ext cx="2139351" cy="37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Windows app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738243" y="2722083"/>
            <a:ext cx="2139351" cy="3709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Android app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21102" y="2515139"/>
            <a:ext cx="1293962" cy="797403"/>
          </a:xfrm>
          <a:prstGeom prst="rect">
            <a:avLst/>
          </a:prstGeom>
          <a:solidFill>
            <a:srgbClr val="9023A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063870" y="3499177"/>
            <a:ext cx="1293962" cy="797403"/>
          </a:xfrm>
          <a:prstGeom prst="rect">
            <a:avLst/>
          </a:prstGeom>
          <a:solidFill>
            <a:srgbClr val="9023A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Service Access 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059916" y="2508849"/>
            <a:ext cx="1293962" cy="797403"/>
          </a:xfrm>
          <a:prstGeom prst="rect">
            <a:avLst/>
          </a:prstGeom>
          <a:solidFill>
            <a:srgbClr val="9023A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Data Access 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669191" y="2514599"/>
            <a:ext cx="1521978" cy="1781981"/>
          </a:xfrm>
          <a:prstGeom prst="rect">
            <a:avLst/>
          </a:prstGeom>
          <a:solidFill>
            <a:srgbClr val="9023A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ectangle 22"/>
          <p:cNvSpPr/>
          <p:nvPr/>
        </p:nvSpPr>
        <p:spPr>
          <a:xfrm>
            <a:off x="621102" y="1777042"/>
            <a:ext cx="4570067" cy="491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smtClean="0">
                <a:solidFill>
                  <a:schemeClr val="tx1"/>
                </a:solidFill>
              </a:rPr>
              <a:t>Portable Class Library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821502" y="2722083"/>
            <a:ext cx="1155940" cy="4856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Business Layer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821502" y="3381555"/>
            <a:ext cx="1155940" cy="319177"/>
          </a:xfrm>
          <a:prstGeom prst="rect">
            <a:avLst/>
          </a:prstGeom>
          <a:solidFill>
            <a:srgbClr val="D060D0"/>
          </a:solidFill>
          <a:ln>
            <a:solidFill>
              <a:srgbClr val="D060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>
                <a:solidFill>
                  <a:schemeClr val="tx1"/>
                </a:solidFill>
              </a:rPr>
              <a:t>Model Objects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821502" y="3786995"/>
            <a:ext cx="1155940" cy="396816"/>
          </a:xfrm>
          <a:prstGeom prst="rect">
            <a:avLst/>
          </a:prstGeom>
          <a:solidFill>
            <a:srgbClr val="D060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err="1" smtClean="0">
                <a:solidFill>
                  <a:schemeClr val="tx1"/>
                </a:solidFill>
              </a:rPr>
              <a:t>IPlatformDependant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27" name="Cloud Callout 26"/>
          <p:cNvSpPr/>
          <p:nvPr/>
        </p:nvSpPr>
        <p:spPr>
          <a:xfrm>
            <a:off x="388189" y="5063706"/>
            <a:ext cx="1009290" cy="560717"/>
          </a:xfrm>
          <a:prstGeom prst="cloudCallou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9" name="Straight Arrow Connector 28"/>
          <p:cNvCxnSpPr/>
          <p:nvPr/>
        </p:nvCxnSpPr>
        <p:spPr>
          <a:xfrm flipH="1">
            <a:off x="1285336" y="4080294"/>
            <a:ext cx="774580" cy="98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397479" y="5179599"/>
            <a:ext cx="1765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Cloud services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3" idx="1"/>
            <a:endCxn id="26" idx="3"/>
          </p:cNvCxnSpPr>
          <p:nvPr/>
        </p:nvCxnSpPr>
        <p:spPr>
          <a:xfrm flipH="1">
            <a:off x="4977442" y="2178170"/>
            <a:ext cx="3045124" cy="18072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4942577" y="4128279"/>
            <a:ext cx="3079989" cy="675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6" idx="1"/>
            <a:endCxn id="26" idx="2"/>
          </p:cNvCxnSpPr>
          <p:nvPr/>
        </p:nvCxnSpPr>
        <p:spPr>
          <a:xfrm flipH="1" flipV="1">
            <a:off x="4399472" y="4183811"/>
            <a:ext cx="3623094" cy="2081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7" idx="1"/>
          </p:cNvCxnSpPr>
          <p:nvPr/>
        </p:nvCxnSpPr>
        <p:spPr>
          <a:xfrm flipH="1">
            <a:off x="5619750" y="1485900"/>
            <a:ext cx="2095500" cy="6922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0" idx="1"/>
          </p:cNvCxnSpPr>
          <p:nvPr/>
        </p:nvCxnSpPr>
        <p:spPr>
          <a:xfrm flipH="1">
            <a:off x="5619750" y="3552825"/>
            <a:ext cx="2095500" cy="3450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1" idx="1"/>
          </p:cNvCxnSpPr>
          <p:nvPr/>
        </p:nvCxnSpPr>
        <p:spPr>
          <a:xfrm flipH="1" flipV="1">
            <a:off x="5604519" y="4439370"/>
            <a:ext cx="2110731" cy="11803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920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MVVM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510840" y="1596914"/>
            <a:ext cx="2424023" cy="13888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View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933427" y="4617851"/>
            <a:ext cx="2424023" cy="13888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Model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23170" y="4617853"/>
            <a:ext cx="2424023" cy="1388853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nip Single Corner Rectangle 6"/>
          <p:cNvSpPr/>
          <p:nvPr/>
        </p:nvSpPr>
        <p:spPr>
          <a:xfrm>
            <a:off x="1820174" y="5477774"/>
            <a:ext cx="1880558" cy="724618"/>
          </a:xfrm>
          <a:prstGeom prst="snip1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State &amp; Operations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954493" y="3191619"/>
            <a:ext cx="0" cy="1354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113583" y="5471551"/>
            <a:ext cx="3735237" cy="431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820174" y="5080958"/>
            <a:ext cx="1811547" cy="2932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smtClean="0">
                <a:solidFill>
                  <a:schemeClr val="tx1"/>
                </a:solidFill>
              </a:rPr>
              <a:t>View Model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054304" y="3497207"/>
            <a:ext cx="1552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Data binding &amp; commands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4524761" y="5078783"/>
            <a:ext cx="309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ViewModel</a:t>
            </a:r>
            <a:r>
              <a:rPr lang="en-GB" dirty="0" smtClean="0"/>
              <a:t> updates the Model</a:t>
            </a:r>
            <a:endParaRPr lang="en-GB" dirty="0"/>
          </a:p>
        </p:txBody>
      </p:sp>
      <p:cxnSp>
        <p:nvCxnSpPr>
          <p:cNvPr id="24" name="Curved Connector 23"/>
          <p:cNvCxnSpPr/>
          <p:nvPr/>
        </p:nvCxnSpPr>
        <p:spPr>
          <a:xfrm rot="5400000">
            <a:off x="6012722" y="2984946"/>
            <a:ext cx="12700" cy="6290096"/>
          </a:xfrm>
          <a:prstGeom prst="curvedConnector4">
            <a:avLst>
              <a:gd name="adj1" fmla="val 3294339"/>
              <a:gd name="adj2" fmla="val 100228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5080" y="6419323"/>
            <a:ext cx="1866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Send notifications</a:t>
            </a:r>
            <a:endParaRPr lang="en-GB" dirty="0"/>
          </a:p>
        </p:txBody>
      </p:sp>
      <p:cxnSp>
        <p:nvCxnSpPr>
          <p:cNvPr id="31" name="Curved Connector 30"/>
          <p:cNvCxnSpPr/>
          <p:nvPr/>
        </p:nvCxnSpPr>
        <p:spPr>
          <a:xfrm flipH="1" flipV="1">
            <a:off x="3885540" y="2340657"/>
            <a:ext cx="12330" cy="3020939"/>
          </a:xfrm>
          <a:prstGeom prst="curvedConnector3">
            <a:avLst>
              <a:gd name="adj1" fmla="val -275406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18317" y="3916392"/>
            <a:ext cx="140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Send notifications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28460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15607</TotalTime>
  <Words>227</Words>
  <Application>Microsoft Macintosh PowerPoint</Application>
  <PresentationFormat>Custom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Give A Girl The Right Tools &amp; She Can Share Code &amp; Build Native Mobile Experiences</vt:lpstr>
      <vt:lpstr>PowerPoint Presentation</vt:lpstr>
      <vt:lpstr>Cross-Platform App Development</vt:lpstr>
      <vt:lpstr>PowerPoint Presentation</vt:lpstr>
      <vt:lpstr>PowerPoint Presentation</vt:lpstr>
      <vt:lpstr>PowerPoint Presentation</vt:lpstr>
      <vt:lpstr>Xamarin</vt:lpstr>
      <vt:lpstr>PowerPoint Presentation</vt:lpstr>
      <vt:lpstr>MVVM</vt:lpstr>
      <vt:lpstr>MVVM Frameworks</vt:lpstr>
      <vt:lpstr>Architectural Decisions</vt:lpstr>
      <vt:lpstr>PowerPoint Presentation</vt:lpstr>
      <vt:lpstr>Hexagonal Architecture</vt:lpstr>
      <vt:lpstr>UI/UX Decisions</vt:lpstr>
      <vt:lpstr>PowerPoint Presentation</vt:lpstr>
      <vt:lpstr>What I really wanted to say…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Rabeb Othmani</dc:creator>
  <cp:lastModifiedBy>Rabeb Othmani</cp:lastModifiedBy>
  <cp:revision>35</cp:revision>
  <dcterms:created xsi:type="dcterms:W3CDTF">2016-03-14T07:05:07Z</dcterms:created>
  <dcterms:modified xsi:type="dcterms:W3CDTF">2016-03-27T18:01:11Z</dcterms:modified>
</cp:coreProperties>
</file>