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</p:sldIdLst>
  <p:sldSz cx="12801600" cy="7315200"/>
  <p:notesSz cx="9144000" cy="6858000"/>
  <p:defaultTextStyle>
    <a:defPPr>
      <a:defRPr lang="en-US"/>
    </a:defPPr>
    <a:lvl1pPr marL="0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815" autoAdjust="0"/>
  </p:normalViewPr>
  <p:slideViewPr>
    <p:cSldViewPr>
      <p:cViewPr>
        <p:scale>
          <a:sx n="60" d="100"/>
          <a:sy n="60" d="100"/>
        </p:scale>
        <p:origin x="-918" y="-132"/>
      </p:cViewPr>
      <p:guideLst>
        <p:guide orient="horz" pos="230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9498-97E6-4064-A2B4-0A5ED62108DB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1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50241"/>
            <a:ext cx="10881360" cy="455168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283200"/>
            <a:ext cx="8961120" cy="130048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1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49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49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3042"/>
            <a:ext cx="10881360" cy="2672081"/>
          </a:xfrm>
        </p:spPr>
        <p:txBody>
          <a:bodyPr anchor="b"/>
          <a:lstStyle>
            <a:lvl1pPr algn="ctr" defTabSz="12873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340017"/>
            <a:ext cx="10881360" cy="1207346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730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0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746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182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61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05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49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94120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4155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5419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1"/>
            <a:ext cx="5654040" cy="4827694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2064" y="1706880"/>
            <a:ext cx="5658307" cy="482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5656263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2" y="1706880"/>
            <a:ext cx="5658485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" y="2360371"/>
            <a:ext cx="5658307" cy="41745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541618" y="2360373"/>
            <a:ext cx="5658307" cy="4174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25" y="284481"/>
            <a:ext cx="4211638" cy="22352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95" y="291256"/>
            <a:ext cx="6994208" cy="624332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9925" y="2600961"/>
            <a:ext cx="4211638" cy="393361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08" y="243841"/>
            <a:ext cx="7996554" cy="955041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1376" y="1219202"/>
            <a:ext cx="8476614" cy="484378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43652" indent="0">
              <a:buNone/>
              <a:defRPr sz="3900"/>
            </a:lvl2pPr>
            <a:lvl3pPr marL="1287303" indent="0">
              <a:buNone/>
              <a:defRPr sz="3400"/>
            </a:lvl3pPr>
            <a:lvl4pPr marL="1930953" indent="0">
              <a:buNone/>
              <a:defRPr sz="2700"/>
            </a:lvl4pPr>
            <a:lvl5pPr marL="2574604" indent="0">
              <a:buNone/>
              <a:defRPr sz="2700"/>
            </a:lvl5pPr>
            <a:lvl6pPr marL="3218256" indent="0">
              <a:buNone/>
              <a:defRPr sz="2700"/>
            </a:lvl6pPr>
            <a:lvl7pPr marL="3861908" indent="0">
              <a:buNone/>
              <a:defRPr sz="2700"/>
            </a:lvl7pPr>
            <a:lvl8pPr marL="4505557" indent="0">
              <a:buNone/>
              <a:defRPr sz="2700"/>
            </a:lvl8pPr>
            <a:lvl9pPr marL="5149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408" y="6197601"/>
            <a:ext cx="7996554" cy="56896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1706880"/>
          </a:xfrm>
          <a:prstGeom prst="rect">
            <a:avLst/>
          </a:prstGeom>
        </p:spPr>
        <p:txBody>
          <a:bodyPr vert="horz" lIns="128730" tIns="64365" rIns="128730" bIns="6436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1"/>
            <a:ext cx="11521440" cy="4827694"/>
          </a:xfrm>
          <a:prstGeom prst="rect">
            <a:avLst/>
          </a:prstGeom>
        </p:spPr>
        <p:txBody>
          <a:bodyPr vert="horz" lIns="128730" tIns="64365" rIns="128730" bIns="6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8689" y="6780109"/>
            <a:ext cx="2920365" cy="389467"/>
          </a:xfrm>
          <a:prstGeom prst="rect">
            <a:avLst/>
          </a:prstGeom>
        </p:spPr>
        <p:txBody>
          <a:bodyPr vert="horz" lIns="128730" tIns="64365" rIns="64365" bIns="64365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6D66D6-4FE5-4930-8754-B9999330F05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833" y="6780109"/>
            <a:ext cx="3987165" cy="389467"/>
          </a:xfrm>
          <a:prstGeom prst="rect">
            <a:avLst/>
          </a:prstGeom>
        </p:spPr>
        <p:txBody>
          <a:bodyPr vert="horz" lIns="64365" tIns="64365" rIns="128730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60593" y="6780109"/>
            <a:ext cx="786765" cy="389467"/>
          </a:xfrm>
          <a:prstGeom prst="rect">
            <a:avLst/>
          </a:prstGeom>
        </p:spPr>
        <p:txBody>
          <a:bodyPr vert="horz" lIns="38618" tIns="64365" rIns="64365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1DBF7E-0D73-4B4B-A01A-93DC6DA78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0864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marL="0" algn="ctr" defTabSz="1287303" rtl="0" eaLnBrk="1" latinLnBrk="0" hangingPunct="1"/>
            <a:endParaRPr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767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7303" rtl="0" eaLnBrk="1" latinLnBrk="0" hangingPunct="1">
        <a:lnSpc>
          <a:spcPts val="8165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2739" indent="-482739" algn="l" defTabSz="128730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5932" indent="-402282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9128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52780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96429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40081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83732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27384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71035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3652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0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95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4604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18256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908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5557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9209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Shallow Neural </a:t>
            </a:r>
            <a:r>
              <a:rPr lang="en-US" sz="9600" dirty="0" smtClean="0"/>
              <a:t>N</a:t>
            </a:r>
            <a:r>
              <a:rPr lang="en-US" sz="9600" dirty="0" smtClean="0"/>
              <a:t>etwork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8000" dirty="0" smtClean="0"/>
              <a:t>lab5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amar </a:t>
            </a:r>
            <a:r>
              <a:rPr lang="en-US" dirty="0" err="1"/>
              <a:t>S</a:t>
            </a:r>
            <a:r>
              <a:rPr lang="en-US" dirty="0" err="1" smtClean="0"/>
              <a:t>haban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Problem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</a:rPr>
              <a:t>sonar Mines VS Rocks</a:t>
            </a:r>
          </a:p>
          <a:p>
            <a:endParaRPr lang="en-US" dirty="0" smtClean="0"/>
          </a:p>
          <a:p>
            <a:r>
              <a:rPr lang="en-US" dirty="0" smtClean="0"/>
              <a:t>Model : neural network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Performance matrix: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s://github.com/Kulbear/deep-learning-coursera/raw/1beef8d17e804448c302b21a0b19833a7572f379/Neural%20Networks%20and%20Deep%20Learning/images/classification_kian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06563"/>
            <a:ext cx="11506200" cy="48275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706880"/>
            <a:ext cx="11521440" cy="51511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the neural network structure ( # of input units, # of hidden units, etc).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smtClean="0"/>
              <a:t>the model's parameters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Loop: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Implement </a:t>
            </a:r>
            <a:r>
              <a:rPr lang="en-US" dirty="0" smtClean="0"/>
              <a:t>forward </a:t>
            </a:r>
            <a:r>
              <a:rPr lang="en-US" dirty="0" smtClean="0"/>
              <a:t>propagation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- Compute </a:t>
            </a:r>
            <a:r>
              <a:rPr lang="en-US" dirty="0" smtClean="0"/>
              <a:t>loss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- Implement backward propagation to get the </a:t>
            </a:r>
            <a:r>
              <a:rPr lang="en-US" dirty="0" smtClean="0"/>
              <a:t>gradients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- Update parameters (gradient descent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u="sng" dirty="0" smtClean="0"/>
              <a:t>merge steps from 1-3 </a:t>
            </a:r>
            <a:r>
              <a:rPr lang="en-US" u="sng" dirty="0" smtClean="0"/>
              <a:t>into one function we call </a:t>
            </a:r>
            <a:r>
              <a:rPr lang="en-US" u="sng" dirty="0" err="1" smtClean="0"/>
              <a:t>nn_model</a:t>
            </a:r>
            <a:r>
              <a:rPr lang="en-US" u="sng" dirty="0" smtClean="0"/>
              <a:t>()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61" y="1752600"/>
            <a:ext cx="1170213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Hyperbolic </a:t>
            </a:r>
            <a:r>
              <a:rPr lang="en-US" dirty="0" smtClean="0"/>
              <a:t>Tangent: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endParaRPr lang="en-US" dirty="0" smtClean="0"/>
          </a:p>
          <a:p>
            <a:pPr lvl="1">
              <a:buNone/>
            </a:pPr>
            <a:r>
              <a:rPr lang="en-US" sz="4400" dirty="0" err="1" smtClean="0"/>
              <a:t>Tanh</a:t>
            </a:r>
            <a:r>
              <a:rPr lang="en-US" sz="4400" dirty="0" smtClean="0"/>
              <a:t>(x</a:t>
            </a:r>
            <a:r>
              <a:rPr lang="en-US" sz="4400" dirty="0" smtClean="0"/>
              <a:t>)</a:t>
            </a:r>
            <a:r>
              <a:rPr lang="en-US" dirty="0" smtClean="0"/>
              <a:t>= </a:t>
            </a:r>
            <a:r>
              <a:rPr lang="en-US" sz="4400" dirty="0" smtClean="0"/>
              <a:t>( e</a:t>
            </a:r>
            <a:r>
              <a:rPr lang="en-US" sz="4400" baseline="30000" dirty="0" smtClean="0"/>
              <a:t>x</a:t>
            </a:r>
            <a:r>
              <a:rPr lang="en-US" sz="4400" dirty="0" smtClean="0"/>
              <a:t> - e</a:t>
            </a:r>
            <a:r>
              <a:rPr lang="en-US" sz="4400" baseline="30000" dirty="0" smtClean="0"/>
              <a:t>-x</a:t>
            </a:r>
            <a:r>
              <a:rPr lang="en-US" sz="4400" dirty="0" smtClean="0"/>
              <a:t> )/( e</a:t>
            </a:r>
            <a:r>
              <a:rPr lang="en-US" sz="4400" baseline="30000" dirty="0" smtClean="0"/>
              <a:t>x</a:t>
            </a:r>
            <a:r>
              <a:rPr lang="en-US" sz="4400" dirty="0" smtClean="0"/>
              <a:t> + e</a:t>
            </a:r>
            <a:r>
              <a:rPr lang="en-US" sz="4400" baseline="30000" dirty="0" smtClean="0"/>
              <a:t>-x</a:t>
            </a:r>
            <a:r>
              <a:rPr lang="en-US" sz="4400" dirty="0" smtClean="0"/>
              <a:t> )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33738"/>
            <a:ext cx="5791200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5" name="Content Placeholder 4" descr="gradie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49" y="2133601"/>
            <a:ext cx="6620151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</TotalTime>
  <Words>91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Shallow Neural Network lab5</vt:lpstr>
      <vt:lpstr>Slide 2</vt:lpstr>
      <vt:lpstr>Slide 3</vt:lpstr>
      <vt:lpstr>Slide 4</vt:lpstr>
      <vt:lpstr>Slide 5</vt:lpstr>
      <vt:lpstr>Slide 6</vt:lpstr>
      <vt:lpstr>Gradient descent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lab 1</dc:title>
  <dc:creator>Windows User</dc:creator>
  <cp:lastModifiedBy>Windows User</cp:lastModifiedBy>
  <cp:revision>82</cp:revision>
  <dcterms:created xsi:type="dcterms:W3CDTF">2018-02-07T19:31:30Z</dcterms:created>
  <dcterms:modified xsi:type="dcterms:W3CDTF">2018-03-08T02:55:38Z</dcterms:modified>
</cp:coreProperties>
</file>