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gga3/GFj4bZYBKdV79BKbfN8sI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ko"/>
              <a:t>User manual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v 0.9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/>
          <p:nvPr/>
        </p:nvSpPr>
        <p:spPr>
          <a:xfrm>
            <a:off x="2558350" y="2653425"/>
            <a:ext cx="1897500" cy="163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0"/>
            <a:ext cx="8520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1800"/>
              <a:t>System Configuration</a:t>
            </a:r>
            <a:endParaRPr sz="1800"/>
          </a:p>
        </p:txBody>
      </p:sp>
      <p:grpSp>
        <p:nvGrpSpPr>
          <p:cNvPr id="62" name="Google Shape;62;p2"/>
          <p:cNvGrpSpPr/>
          <p:nvPr/>
        </p:nvGrpSpPr>
        <p:grpSpPr>
          <a:xfrm>
            <a:off x="2812850" y="843950"/>
            <a:ext cx="1320600" cy="1205500"/>
            <a:chOff x="2812850" y="1012225"/>
            <a:chExt cx="1320600" cy="1205500"/>
          </a:xfrm>
        </p:grpSpPr>
        <p:sp>
          <p:nvSpPr>
            <p:cNvPr id="63" name="Google Shape;63;p2"/>
            <p:cNvSpPr/>
            <p:nvPr/>
          </p:nvSpPr>
          <p:spPr>
            <a:xfrm>
              <a:off x="2812850" y="1012225"/>
              <a:ext cx="1320600" cy="12054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4" name="Google Shape;64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22238" y="1170500"/>
              <a:ext cx="616125" cy="616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65;p2"/>
            <p:cNvSpPr txBox="1"/>
            <p:nvPr/>
          </p:nvSpPr>
          <p:spPr>
            <a:xfrm>
              <a:off x="2880888" y="1848425"/>
              <a:ext cx="125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ko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Vision system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" name="Google Shape;66;p2"/>
          <p:cNvGrpSpPr/>
          <p:nvPr/>
        </p:nvGrpSpPr>
        <p:grpSpPr>
          <a:xfrm>
            <a:off x="5119075" y="821713"/>
            <a:ext cx="1320688" cy="1249962"/>
            <a:chOff x="4942425" y="967763"/>
            <a:chExt cx="1320688" cy="1249962"/>
          </a:xfrm>
        </p:grpSpPr>
        <p:sp>
          <p:nvSpPr>
            <p:cNvPr id="67" name="Google Shape;67;p2"/>
            <p:cNvSpPr/>
            <p:nvPr/>
          </p:nvSpPr>
          <p:spPr>
            <a:xfrm>
              <a:off x="4942425" y="967763"/>
              <a:ext cx="1320600" cy="12054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8" name="Google Shape;68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03313" y="1012213"/>
              <a:ext cx="932700" cy="932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69;p2"/>
            <p:cNvSpPr txBox="1"/>
            <p:nvPr/>
          </p:nvSpPr>
          <p:spPr>
            <a:xfrm>
              <a:off x="5010613" y="1848425"/>
              <a:ext cx="125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ko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Eject module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2"/>
          <p:cNvSpPr/>
          <p:nvPr/>
        </p:nvSpPr>
        <p:spPr>
          <a:xfrm>
            <a:off x="3023538" y="2799475"/>
            <a:ext cx="967200" cy="455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Vision Software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5295815" y="2799475"/>
            <a:ext cx="967200" cy="455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Controller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3023538" y="3737100"/>
            <a:ext cx="967200" cy="455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Software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Google Shape;73;p2"/>
          <p:cNvCxnSpPr>
            <a:stCxn id="65" idx="2"/>
            <a:endCxn id="70" idx="0"/>
          </p:cNvCxnSpPr>
          <p:nvPr/>
        </p:nvCxnSpPr>
        <p:spPr>
          <a:xfrm>
            <a:off x="3507138" y="2049450"/>
            <a:ext cx="0" cy="7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4" name="Google Shape;74;p2"/>
          <p:cNvSpPr txBox="1"/>
          <p:nvPr/>
        </p:nvSpPr>
        <p:spPr>
          <a:xfrm>
            <a:off x="3415675" y="2250925"/>
            <a:ext cx="120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(1) acquisition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1617150" y="2842675"/>
            <a:ext cx="140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(2) vision analysis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2"/>
          <p:cNvCxnSpPr/>
          <p:nvPr/>
        </p:nvCxnSpPr>
        <p:spPr>
          <a:xfrm>
            <a:off x="3281650" y="3254875"/>
            <a:ext cx="0" cy="4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7" name="Google Shape;77;p2"/>
          <p:cNvSpPr txBox="1"/>
          <p:nvPr/>
        </p:nvSpPr>
        <p:spPr>
          <a:xfrm>
            <a:off x="2464600" y="3229575"/>
            <a:ext cx="90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(3) Image Transfer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2"/>
          <p:cNvCxnSpPr/>
          <p:nvPr/>
        </p:nvCxnSpPr>
        <p:spPr>
          <a:xfrm rot="10800000">
            <a:off x="3763875" y="3268175"/>
            <a:ext cx="0" cy="44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9" name="Google Shape;79;p2"/>
          <p:cNvSpPr txBox="1"/>
          <p:nvPr/>
        </p:nvSpPr>
        <p:spPr>
          <a:xfrm>
            <a:off x="3675750" y="3304675"/>
            <a:ext cx="87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(4) Result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2"/>
          <p:cNvCxnSpPr>
            <a:stCxn id="70" idx="3"/>
            <a:endCxn id="71" idx="1"/>
          </p:cNvCxnSpPr>
          <p:nvPr/>
        </p:nvCxnSpPr>
        <p:spPr>
          <a:xfrm>
            <a:off x="3990738" y="3027325"/>
            <a:ext cx="130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" name="Google Shape;81;p2"/>
          <p:cNvSpPr txBox="1"/>
          <p:nvPr/>
        </p:nvSpPr>
        <p:spPr>
          <a:xfrm>
            <a:off x="3968100" y="2653425"/>
            <a:ext cx="120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(4) eject signal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2"/>
          <p:cNvCxnSpPr>
            <a:stCxn id="71" idx="0"/>
            <a:endCxn id="67" idx="2"/>
          </p:cNvCxnSpPr>
          <p:nvPr/>
        </p:nvCxnSpPr>
        <p:spPr>
          <a:xfrm rot="10800000">
            <a:off x="5779415" y="2026975"/>
            <a:ext cx="0" cy="7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" name="Google Shape;83;p2"/>
          <p:cNvSpPr txBox="1"/>
          <p:nvPr/>
        </p:nvSpPr>
        <p:spPr>
          <a:xfrm>
            <a:off x="5779425" y="2335063"/>
            <a:ext cx="120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(5) eject signal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2745875" y="4326125"/>
            <a:ext cx="152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 system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/>
          <p:nvPr>
            <p:ph type="title"/>
          </p:nvPr>
        </p:nvSpPr>
        <p:spPr>
          <a:xfrm>
            <a:off x="311700" y="0"/>
            <a:ext cx="8520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1800"/>
              <a:t>How to configure AI - Run and connect</a:t>
            </a:r>
            <a:endParaRPr sz="1800"/>
          </a:p>
        </p:txBody>
      </p:sp>
      <p:pic>
        <p:nvPicPr>
          <p:cNvPr id="90" name="Google Shape;9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025" y="767150"/>
            <a:ext cx="3006175" cy="390755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3"/>
          <p:cNvSpPr txBox="1"/>
          <p:nvPr/>
        </p:nvSpPr>
        <p:spPr>
          <a:xfrm>
            <a:off x="3884425" y="767150"/>
            <a:ext cx="3857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arenR"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‘dist’ folder. Run TCP_server_GUI(AI Application)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arenR"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Hit connect button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arenR"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the connection status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2196700" y="2946675"/>
            <a:ext cx="388500" cy="38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6198" y="1925075"/>
            <a:ext cx="5672450" cy="3114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4" name="Google Shape;94;p3"/>
          <p:cNvSpPr/>
          <p:nvPr/>
        </p:nvSpPr>
        <p:spPr>
          <a:xfrm>
            <a:off x="6435176" y="3705726"/>
            <a:ext cx="1120656" cy="426262"/>
          </a:xfrm>
          <a:prstGeom prst="rect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6581144" y="2223494"/>
            <a:ext cx="1847836" cy="340951"/>
          </a:xfrm>
          <a:prstGeom prst="rect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6046676" y="3818537"/>
            <a:ext cx="388500" cy="38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8443800" y="2223494"/>
            <a:ext cx="388500" cy="38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311700" y="0"/>
            <a:ext cx="8520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1800"/>
              <a:t>How to configure Vision - Run and connect</a:t>
            </a:r>
            <a:endParaRPr sz="1800"/>
          </a:p>
        </p:txBody>
      </p:sp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175" y="1248250"/>
            <a:ext cx="4596625" cy="3326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4"/>
          <p:cNvSpPr/>
          <p:nvPr/>
        </p:nvSpPr>
        <p:spPr>
          <a:xfrm>
            <a:off x="3363725" y="1848850"/>
            <a:ext cx="388500" cy="38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7072" y="872675"/>
            <a:ext cx="3680662" cy="370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/>
          <p:nvPr/>
        </p:nvSpPr>
        <p:spPr>
          <a:xfrm>
            <a:off x="6121275" y="662700"/>
            <a:ext cx="388500" cy="38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5277425" y="3074050"/>
            <a:ext cx="388500" cy="38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152400" y="487500"/>
            <a:ext cx="385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arenR"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Glass Vision SW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arenR"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Hit “제품설정” tab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arenR"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Connect Button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256698" y="8751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1800"/>
              <a:t>Select AI settings</a:t>
            </a:r>
            <a:endParaRPr sz="1800"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311700" y="563765"/>
            <a:ext cx="8520600" cy="40051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ko" sz="1200"/>
              <a:t>Select method: Handicraft or SVM solution.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ko" sz="1200"/>
              <a:t>If handicraft solution, select sensitivity level from scale(Low sensitivity will detect only big defects and high sensitivity will detect even small defects).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ko" sz="1200"/>
              <a:t>If SVM solution select sensitivity level</a:t>
            </a:r>
            <a:br>
              <a:rPr lang="ko" sz="1200"/>
            </a:br>
            <a:r>
              <a:rPr lang="ko" sz="1200"/>
              <a:t> from menu(Low, Medium or High).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ko" sz="1200"/>
              <a:t>Finally press Start to start detecting.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3219" y="1078912"/>
            <a:ext cx="5568912" cy="400598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/>
          <p:nvPr/>
        </p:nvSpPr>
        <p:spPr>
          <a:xfrm>
            <a:off x="8707966" y="2887656"/>
            <a:ext cx="388500" cy="38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7477650" y="2791326"/>
            <a:ext cx="1230316" cy="866274"/>
          </a:xfrm>
          <a:prstGeom prst="rect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4560" y="3276157"/>
            <a:ext cx="868755" cy="57394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/>
          <p:nvPr/>
        </p:nvSpPr>
        <p:spPr>
          <a:xfrm>
            <a:off x="6696433" y="2275300"/>
            <a:ext cx="1698172" cy="484831"/>
          </a:xfrm>
          <a:prstGeom prst="rect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8419202" y="2256741"/>
            <a:ext cx="388500" cy="38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5993425" y="3174631"/>
            <a:ext cx="388500" cy="38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6402392" y="2857460"/>
            <a:ext cx="1002185" cy="866274"/>
          </a:xfrm>
          <a:prstGeom prst="rect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6402392" y="3996465"/>
            <a:ext cx="1167190" cy="484831"/>
          </a:xfrm>
          <a:prstGeom prst="rect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5986391" y="4066427"/>
            <a:ext cx="388500" cy="38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9638" y="1226400"/>
            <a:ext cx="3611890" cy="31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6"/>
          <p:cNvSpPr txBox="1"/>
          <p:nvPr>
            <p:ph type="title"/>
          </p:nvPr>
        </p:nvSpPr>
        <p:spPr>
          <a:xfrm>
            <a:off x="311700" y="0"/>
            <a:ext cx="8520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1800"/>
              <a:t>How to run</a:t>
            </a:r>
            <a:endParaRPr sz="1800"/>
          </a:p>
        </p:txBody>
      </p:sp>
      <p:sp>
        <p:nvSpPr>
          <p:cNvPr id="131" name="Google Shape;131;p6"/>
          <p:cNvSpPr txBox="1"/>
          <p:nvPr/>
        </p:nvSpPr>
        <p:spPr>
          <a:xfrm>
            <a:off x="152400" y="276944"/>
            <a:ext cx="882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arenR"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Move to “디스플레이” tab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arenR"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the return value from AI such as “NG”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arenR"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the given image with coloured boxes when AI detected (Red for scratch, Blue for line, purple for imprint).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arenR"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result on AI(Clean or defected) and defect type(Line, Scratch or imprint).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950" y="1226400"/>
            <a:ext cx="3025405" cy="319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/>
          <p:nvPr/>
        </p:nvSpPr>
        <p:spPr>
          <a:xfrm>
            <a:off x="2443825" y="3520325"/>
            <a:ext cx="388500" cy="38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74363" y="1226400"/>
            <a:ext cx="1595275" cy="31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6"/>
          <p:cNvSpPr/>
          <p:nvPr/>
        </p:nvSpPr>
        <p:spPr>
          <a:xfrm>
            <a:off x="4808600" y="3589400"/>
            <a:ext cx="388500" cy="38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7175583" y="2155872"/>
            <a:ext cx="388500" cy="38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5740782" y="1540042"/>
            <a:ext cx="1409400" cy="2502600"/>
          </a:xfrm>
          <a:prstGeom prst="rect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7273949" y="3977900"/>
            <a:ext cx="1471500" cy="250200"/>
          </a:xfrm>
          <a:prstGeom prst="rect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8746028" y="3908820"/>
            <a:ext cx="388500" cy="38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2671" y="1798376"/>
            <a:ext cx="135255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 txBox="1"/>
          <p:nvPr>
            <p:ph type="title"/>
          </p:nvPr>
        </p:nvSpPr>
        <p:spPr>
          <a:xfrm>
            <a:off x="311700" y="8064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1800"/>
              <a:t>AI- Stop, Disconnect and Results</a:t>
            </a:r>
            <a:endParaRPr sz="1800"/>
          </a:p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311700" y="529389"/>
            <a:ext cx="8520600" cy="4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ko" sz="1200"/>
              <a:t>Press Stop to stop detection.</a:t>
            </a:r>
            <a:endParaRPr/>
          </a:p>
          <a:p>
            <a:pPr indent="-228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ko" sz="1200"/>
              <a:t>Press Disconnect to disconnect from Vision.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200"/>
              <a:t>For results, go to the dist/results folder, open today’s date and there are 3 results: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" sz="1200"/>
              <a:t>3</a:t>
            </a:r>
            <a:r>
              <a:rPr lang="ko" sz="1200"/>
              <a:t>. Originals: Original images of bottles.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" sz="1200"/>
              <a:t>4. </a:t>
            </a:r>
            <a:r>
              <a:rPr lang="ko" sz="1200"/>
              <a:t>CSV file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" sz="1200"/>
              <a:t>5. </a:t>
            </a:r>
            <a:r>
              <a:rPr lang="ko" sz="1200"/>
              <a:t>Detected images</a:t>
            </a:r>
            <a:endParaRPr sz="1200"/>
          </a:p>
        </p:txBody>
      </p:sp>
      <p:pic>
        <p:nvPicPr>
          <p:cNvPr id="147" name="Google Shape;14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0093" y="1325439"/>
            <a:ext cx="2108366" cy="1922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60692" y="3579094"/>
            <a:ext cx="3383308" cy="156440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7"/>
          <p:cNvSpPr/>
          <p:nvPr/>
        </p:nvSpPr>
        <p:spPr>
          <a:xfrm>
            <a:off x="5760692" y="1408717"/>
            <a:ext cx="1052700" cy="250200"/>
          </a:xfrm>
          <a:prstGeom prst="rect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7786557" y="2305654"/>
            <a:ext cx="1240500" cy="378900"/>
          </a:xfrm>
          <a:prstGeom prst="rect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"/>
          <p:cNvSpPr/>
          <p:nvPr/>
        </p:nvSpPr>
        <p:spPr>
          <a:xfrm>
            <a:off x="5760692" y="3754344"/>
            <a:ext cx="1003800" cy="1213800"/>
          </a:xfrm>
          <a:prstGeom prst="rect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"/>
          <p:cNvSpPr/>
          <p:nvPr/>
        </p:nvSpPr>
        <p:spPr>
          <a:xfrm>
            <a:off x="6809017" y="3754343"/>
            <a:ext cx="1003800" cy="1213800"/>
          </a:xfrm>
          <a:prstGeom prst="rect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7"/>
          <p:cNvSpPr/>
          <p:nvPr/>
        </p:nvSpPr>
        <p:spPr>
          <a:xfrm>
            <a:off x="7857343" y="3740747"/>
            <a:ext cx="1003800" cy="1227600"/>
          </a:xfrm>
          <a:prstGeom prst="rect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6068331" y="3335720"/>
            <a:ext cx="388500" cy="38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7116656" y="3335719"/>
            <a:ext cx="388500" cy="38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8165594" y="3322123"/>
            <a:ext cx="388500" cy="38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242" y="1934292"/>
            <a:ext cx="5439530" cy="313272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8" name="Google Shape;158;p7"/>
          <p:cNvSpPr/>
          <p:nvPr/>
        </p:nvSpPr>
        <p:spPr>
          <a:xfrm>
            <a:off x="4008236" y="4186989"/>
            <a:ext cx="1107000" cy="381900"/>
          </a:xfrm>
          <a:prstGeom prst="rect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4046771" y="3740747"/>
            <a:ext cx="1068300" cy="370500"/>
          </a:xfrm>
          <a:prstGeom prst="rect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3531107" y="4192177"/>
            <a:ext cx="388500" cy="38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3529592" y="3694039"/>
            <a:ext cx="388500" cy="38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/>
          <p:nvPr>
            <p:ph type="title"/>
          </p:nvPr>
        </p:nvSpPr>
        <p:spPr>
          <a:xfrm>
            <a:off x="311700" y="1356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1800"/>
              <a:t>Results - CSV file</a:t>
            </a:r>
            <a:endParaRPr sz="1800"/>
          </a:p>
        </p:txBody>
      </p:sp>
      <p:sp>
        <p:nvSpPr>
          <p:cNvPr id="167" name="Google Shape;167;p8"/>
          <p:cNvSpPr txBox="1"/>
          <p:nvPr>
            <p:ph idx="1" type="body"/>
          </p:nvPr>
        </p:nvSpPr>
        <p:spPr>
          <a:xfrm>
            <a:off x="311700" y="708342"/>
            <a:ext cx="8520600" cy="38605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200"/>
              <a:t>CSV file has:</a:t>
            </a:r>
            <a:endParaRPr/>
          </a:p>
          <a:p>
            <a:pPr indent="-228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UcPeriod"/>
            </a:pPr>
            <a:r>
              <a:rPr lang="ko" sz="1200"/>
              <a:t>Name of Image</a:t>
            </a:r>
            <a:endParaRPr/>
          </a:p>
          <a:p>
            <a:pPr indent="-228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UcPeriod"/>
            </a:pPr>
            <a:r>
              <a:rPr lang="ko" sz="1200"/>
              <a:t>Status: Clean or </a:t>
            </a:r>
            <a:r>
              <a:rPr lang="ko" sz="1200"/>
              <a:t>defective</a:t>
            </a:r>
            <a:endParaRPr/>
          </a:p>
          <a:p>
            <a:pPr indent="-228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UcPeriod"/>
            </a:pPr>
            <a:r>
              <a:rPr lang="ko" sz="1200"/>
              <a:t>Defect type: Line, Imprint or Scratch</a:t>
            </a:r>
            <a:endParaRPr sz="1200"/>
          </a:p>
        </p:txBody>
      </p:sp>
      <p:pic>
        <p:nvPicPr>
          <p:cNvPr id="168" name="Google Shape;16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5737" y="2079065"/>
            <a:ext cx="4772526" cy="2317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Rydstorm</dc:creator>
</cp:coreProperties>
</file>