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  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en-I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sunm1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en-I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8915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53825"/>
            <a:ext cx="5456636" cy="62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6916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4249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2024-09-19T05:36:52Z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8216776bde064c008ac61de46677bcf0</vt:lpwstr>
  </property>
</Properties>
</file>