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78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7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8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3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9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3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1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1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93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99F8DF-78D6-4BB4-BF67-5252FB847558}" type="datetimeFigureOut">
              <a:rPr lang="tr-TR" smtClean="0"/>
              <a:t>16.5.2017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B35796-BF74-4809-927D-5CFE01AC05D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8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dirty="0" smtClean="0"/>
              <a:t>LIBRARY BOOK LOAN SYSTEM</a:t>
            </a:r>
            <a:endParaRPr lang="tr-TR" sz="32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GR</a:t>
            </a:r>
            <a:r>
              <a:rPr lang="tr-TR" b="1" dirty="0" smtClean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UP </a:t>
            </a:r>
            <a:r>
              <a:rPr lang="en-US" b="1" dirty="0">
                <a:solidFill>
                  <a:schemeClr val="tx1"/>
                </a:solidFill>
              </a:rPr>
              <a:t>II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Özlem</a:t>
            </a:r>
            <a:r>
              <a:rPr lang="en-US" b="1" dirty="0">
                <a:solidFill>
                  <a:schemeClr val="tx1"/>
                </a:solidFill>
              </a:rPr>
              <a:t> DEMİRTAŞ </a:t>
            </a:r>
            <a:r>
              <a:rPr lang="tr-TR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21327901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Umut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ÖZTÜRK</a:t>
            </a:r>
            <a:r>
              <a:rPr lang="tr-TR" b="1" dirty="0" smtClean="0">
                <a:solidFill>
                  <a:schemeClr val="tx1"/>
                </a:solidFill>
              </a:rPr>
              <a:t>	21328394	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Rahmi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ŞEFKATLİ</a:t>
            </a:r>
            <a:r>
              <a:rPr lang="tr-TR" b="1" dirty="0" smtClean="0">
                <a:solidFill>
                  <a:schemeClr val="tx1"/>
                </a:solidFill>
              </a:rPr>
              <a:t>	21427402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Picture 2" descr="hacuni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97" y="1032804"/>
            <a:ext cx="1609725" cy="2238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3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Team Members and Roles</a:t>
            </a:r>
            <a:endParaRPr lang="tr-TR" b="1" dirty="0"/>
          </a:p>
        </p:txBody>
      </p:sp>
      <p:pic>
        <p:nvPicPr>
          <p:cNvPr id="2053" name="Picture 5" descr="C:\Users\HP\Desktop\Adsı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" y="1844824"/>
            <a:ext cx="7299325" cy="39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2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Technologies used in the project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dirty="0" smtClean="0"/>
              <a:t>Java programming language (Swing)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Eclipse IDE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MySQL Database Management System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JDBC API</a:t>
            </a:r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Navicat</a:t>
            </a:r>
          </a:p>
          <a:p>
            <a:pPr>
              <a:buFont typeface="Arial" pitchFamily="34" charset="0"/>
              <a:buChar char="•"/>
            </a:pP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38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Development Model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 smtClean="0"/>
          </a:p>
          <a:p>
            <a:r>
              <a:rPr lang="tr-TR" sz="2800" dirty="0" smtClean="0"/>
              <a:t>Plan-driven incremental development </a:t>
            </a:r>
            <a:r>
              <a:rPr lang="tr-TR" sz="2800" dirty="0" smtClean="0"/>
              <a:t>model is used in our project. </a:t>
            </a:r>
            <a:r>
              <a:rPr lang="tr-TR" sz="2800" dirty="0" smtClean="0"/>
              <a:t>Because </a:t>
            </a:r>
            <a:r>
              <a:rPr lang="tr-TR" sz="2800" dirty="0" smtClean="0"/>
              <a:t>deliverables and their schedule are planned before. The system is modified according to the feedbacks from the customer.</a:t>
            </a:r>
          </a:p>
          <a:p>
            <a:endParaRPr lang="tr-TR" sz="2800" dirty="0" smtClean="0"/>
          </a:p>
          <a:p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520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Conformance to the Plan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T</a:t>
            </a:r>
            <a:r>
              <a:rPr lang="tr-TR" sz="2800" dirty="0" smtClean="0"/>
              <a:t>he technologies that are planned in the project are used. (Java, MySQL etc.)</a:t>
            </a:r>
          </a:p>
          <a:p>
            <a:r>
              <a:rPr lang="tr-TR" sz="2800" dirty="0" smtClean="0"/>
              <a:t>All use cases are developed according to plan.</a:t>
            </a:r>
          </a:p>
          <a:p>
            <a:r>
              <a:rPr lang="tr-TR" sz="2800" dirty="0" smtClean="0"/>
              <a:t>Functional and system requirements are satisfied.</a:t>
            </a:r>
          </a:p>
          <a:p>
            <a:r>
              <a:rPr lang="en-US" sz="2800" dirty="0" smtClean="0"/>
              <a:t>The </a:t>
            </a:r>
            <a:r>
              <a:rPr lang="tr-TR" sz="2800" dirty="0" smtClean="0"/>
              <a:t>milestones</a:t>
            </a:r>
            <a:r>
              <a:rPr lang="en-US" sz="2800" dirty="0" smtClean="0"/>
              <a:t> ha</a:t>
            </a:r>
            <a:r>
              <a:rPr lang="tr-TR" sz="2800" dirty="0" smtClean="0"/>
              <a:t>ve</a:t>
            </a:r>
            <a:r>
              <a:rPr lang="en-US" sz="2800" dirty="0" smtClean="0"/>
              <a:t> been completed in less time than </a:t>
            </a:r>
            <a:r>
              <a:rPr lang="tr-TR" sz="2800" dirty="0" smtClean="0"/>
              <a:t>expected</a:t>
            </a:r>
            <a:r>
              <a:rPr lang="en-US" sz="2800" dirty="0" smtClean="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36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GitHub Usage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 smtClean="0">
                <a:solidFill>
                  <a:schemeClr val="tx1"/>
                </a:solidFill>
              </a:rPr>
              <a:t>GitHub</a:t>
            </a:r>
            <a:r>
              <a:rPr lang="en-GB" sz="2800" dirty="0" smtClean="0">
                <a:solidFill>
                  <a:schemeClr val="tx1"/>
                </a:solidFill>
              </a:rPr>
              <a:t> is used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To store the modifications in a central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To download a new version of the software and upload the newest revision.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/>
                </a:solidFill>
              </a:rPr>
              <a:t> To see new changes, download them and contribute.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157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Geçmişe bakış</vt:lpstr>
      <vt:lpstr>LIBRARY BOOK LOAN SYSTEM</vt:lpstr>
      <vt:lpstr>Team Members and Roles</vt:lpstr>
      <vt:lpstr>Technologies used in the project</vt:lpstr>
      <vt:lpstr>Development Model</vt:lpstr>
      <vt:lpstr>Conformance to the Plan</vt:lpstr>
      <vt:lpstr>GitHub Usage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2017-05-15T17:36:58Z</dcterms:created>
  <dcterms:modified xsi:type="dcterms:W3CDTF">2017-05-16T09:35:33Z</dcterms:modified>
</cp:coreProperties>
</file>