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107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03318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059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657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301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941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296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583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273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827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5/4/2025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404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918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022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33" r:id="rId6"/>
    <p:sldLayoutId id="2147483829" r:id="rId7"/>
    <p:sldLayoutId id="2147483830" r:id="rId8"/>
    <p:sldLayoutId id="2147483831" r:id="rId9"/>
    <p:sldLayoutId id="2147483832" r:id="rId10"/>
    <p:sldLayoutId id="214748383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group of raw meat&#10;&#10;AI-generated content may be incorrect.">
            <a:extLst>
              <a:ext uri="{FF2B5EF4-FFF2-40B4-BE49-F238E27FC236}">
                <a16:creationId xmlns:a16="http://schemas.microsoft.com/office/drawing/2014/main" id="{4504733A-B413-778C-4522-9E7105DC1F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01" r="16747" b="1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8A6DB0E6-E65F-4229-A5A0-2500203B6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5000">
                <a:schemeClr val="tx1">
                  <a:alpha val="78000"/>
                </a:schemeClr>
              </a:gs>
              <a:gs pos="19000">
                <a:schemeClr val="tx1">
                  <a:alpha val="38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DF19C0-D1B9-99C7-61A2-288D6B16C6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1094" y="1161288"/>
            <a:ext cx="3438144" cy="112471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MEAT KING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A7D7ED-A3EA-AE14-FE9A-C8AB176A0C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1094" y="2718054"/>
            <a:ext cx="3438906" cy="320725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</a:t>
            </a:r>
          </a:p>
          <a:p>
            <a:pPr marL="457200"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Rabeya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Bosri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(2230150)</a:t>
            </a:r>
          </a:p>
          <a:p>
            <a:pPr marL="457200"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Afsana Islam  (2222077)</a:t>
            </a:r>
          </a:p>
          <a:p>
            <a:pPr marL="457200"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Kazi </a:t>
            </a:r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Toushia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Nahar (2221696)</a:t>
            </a:r>
          </a:p>
          <a:p>
            <a:pPr marL="457200"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Ananna Roy  (2220954)</a:t>
            </a:r>
          </a:p>
          <a:p>
            <a:pPr marL="457200"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Satirtha Mohanta Dibyo  (2120267)</a:t>
            </a:r>
          </a:p>
          <a:p>
            <a:pPr marL="457200"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Ashikur Rahman  (2021785)</a:t>
            </a:r>
          </a:p>
          <a:p>
            <a:pPr marL="457200"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4606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8108D317-7CBD-4897-BD1F-959436D2A3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83803E-FDB2-ABEA-22C6-01928F6EA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5564" y="834888"/>
            <a:ext cx="4314645" cy="126895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 dirty="0"/>
              <a:t>About MEAT KING</a:t>
            </a:r>
          </a:p>
        </p:txBody>
      </p:sp>
      <p:pic>
        <p:nvPicPr>
          <p:cNvPr id="6" name="Picture Placeholder 5" descr="A person in a factory&#10;&#10;AI-generated content may be incorrect.">
            <a:extLst>
              <a:ext uri="{FF2B5EF4-FFF2-40B4-BE49-F238E27FC236}">
                <a16:creationId xmlns:a16="http://schemas.microsoft.com/office/drawing/2014/main" id="{67E6082D-E6BE-C8CA-26AF-064506525FE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63" r="19700"/>
          <a:stretch/>
        </p:blipFill>
        <p:spPr>
          <a:xfrm>
            <a:off x="20" y="10"/>
            <a:ext cx="6717436" cy="6857990"/>
          </a:xfrm>
          <a:custGeom>
            <a:avLst/>
            <a:gdLst/>
            <a:ahLst/>
            <a:cxnLst/>
            <a:rect l="l" t="t" r="r" b="b"/>
            <a:pathLst>
              <a:path w="6717456" h="6858000">
                <a:moveTo>
                  <a:pt x="0" y="0"/>
                </a:moveTo>
                <a:lnTo>
                  <a:pt x="6149468" y="0"/>
                </a:lnTo>
                <a:lnTo>
                  <a:pt x="6202448" y="162605"/>
                </a:lnTo>
                <a:cubicBezTo>
                  <a:pt x="6535625" y="1263763"/>
                  <a:pt x="6717456" y="2453207"/>
                  <a:pt x="6717456" y="3694043"/>
                </a:cubicBezTo>
                <a:cubicBezTo>
                  <a:pt x="6717456" y="4757617"/>
                  <a:pt x="6583866" y="5783433"/>
                  <a:pt x="6335883" y="6748259"/>
                </a:cubicBezTo>
                <a:lnTo>
                  <a:pt x="6305198" y="6858000"/>
                </a:lnTo>
                <a:lnTo>
                  <a:pt x="0" y="6858000"/>
                </a:lnTo>
                <a:close/>
              </a:path>
            </a:pathLst>
          </a:custGeom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D6297641-8B9F-4767-9606-8A1131322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89864" y="38793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8F3CA65-EA00-46B4-9616-39E6853F7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31572" y="2240371"/>
            <a:ext cx="42062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4A23BD-7263-0915-49CD-748658ADF5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55563" y="2557587"/>
            <a:ext cx="4314645" cy="3717317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>
              <a:buNone/>
            </a:pPr>
            <a:r>
              <a:rPr lang="en-US" sz="1600" b="1" dirty="0"/>
              <a:t>Meat King</a:t>
            </a:r>
            <a:r>
              <a:rPr lang="en-US" sz="1600" dirty="0"/>
              <a:t> is a specialized online platform designed to meet the rising demand for fresh and high-quality meat products. The project focuses on connecting consumers directly with trusted wholesalers and suppliers, ensuring transparency, reliability, and efficiency in the meat supply chain.</a:t>
            </a:r>
          </a:p>
          <a:p>
            <a:r>
              <a:rPr lang="en-US" sz="1600" dirty="0"/>
              <a:t>Through Meat King, customers can browse, order, and review a wide range of meat-based products such as </a:t>
            </a:r>
            <a:r>
              <a:rPr lang="en-US" sz="1600" b="1" dirty="0"/>
              <a:t>beef, chicken, mutton, and duck</a:t>
            </a:r>
            <a:r>
              <a:rPr lang="en-US" sz="1600" dirty="0"/>
              <a:t>. The system includes user registration, product listings with images and descriptions, a secure ordering process, and review/rating features for consumer feedback.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3387854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3F6E6-5AE2-D42B-66AC-C771296C7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Rich Picture AS-IS VS TO-BE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83EAFE-0D11-27C9-CA5D-9D8B6040BA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1692" y="1467059"/>
            <a:ext cx="5701636" cy="582805"/>
          </a:xfrm>
        </p:spPr>
        <p:txBody>
          <a:bodyPr/>
          <a:lstStyle/>
          <a:p>
            <a:r>
              <a:rPr lang="en-US" dirty="0"/>
              <a:t>AS-IS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9D4B74-0BFF-EBBB-7E68-6FC00CD53D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1467059"/>
            <a:ext cx="4937760" cy="582805"/>
          </a:xfrm>
        </p:spPr>
        <p:txBody>
          <a:bodyPr/>
          <a:lstStyle/>
          <a:p>
            <a:r>
              <a:rPr lang="en-US" dirty="0"/>
              <a:t>TO-BE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BF1804D-6366-69C2-7822-F795E35F064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-1" y="2049865"/>
            <a:ext cx="6201103" cy="4808136"/>
          </a:xfrm>
        </p:spPr>
      </p:pic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69507D9-6E36-5837-3CFF-6EA04CAB8CA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BA2B8F4-6A1C-125B-FE17-3AF56E86A9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5936" y="2058749"/>
            <a:ext cx="5846063" cy="4799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179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EA5B1-D031-E6AD-A0D2-194475E1B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8462" y="130629"/>
            <a:ext cx="9154048" cy="89430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Entity Diagram Relation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AF1E80-68F0-E7F4-BD20-6A026D40EF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24932"/>
            <a:ext cx="12192000" cy="5833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620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731AC-085F-5499-515A-B9B26DC34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0"/>
            <a:ext cx="10177272" cy="994787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Relational Schema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5A4760-E028-4996-9721-8B63862AB3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23965"/>
            <a:ext cx="12192000" cy="6034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012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5A9E6-0732-0970-19B8-7F30B3F73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0"/>
            <a:ext cx="10177272" cy="743578"/>
          </a:xfrm>
        </p:spPr>
        <p:txBody>
          <a:bodyPr>
            <a:normAutofit fontScale="90000"/>
          </a:bodyPr>
          <a:lstStyle/>
          <a:p>
            <a:r>
              <a:rPr lang="en-US" dirty="0"/>
              <a:t>Normalization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F9D919-A661-FE9F-407F-5226A2D02D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43578"/>
            <a:ext cx="12192000" cy="6114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9287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plate of meat and sausages&#10;&#10;AI-generated content may be incorrect.">
            <a:extLst>
              <a:ext uri="{FF2B5EF4-FFF2-40B4-BE49-F238E27FC236}">
                <a16:creationId xmlns:a16="http://schemas.microsoft.com/office/drawing/2014/main" id="{9220292E-3BBF-306D-A8B9-B000A41C8E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2" r="9775" b="-1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8A6DB0E6-E65F-4229-A5A0-2500203B6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5000">
                <a:schemeClr val="tx1">
                  <a:alpha val="78000"/>
                </a:schemeClr>
              </a:gs>
              <a:gs pos="19000">
                <a:schemeClr val="tx1">
                  <a:alpha val="38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484AB9-DA74-D4A8-A29A-1F0E30026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PROBLEM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7E1A339D-AB44-D195-1767-ECFCDA0C6CB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71094" y="2718054"/>
            <a:ext cx="3438906" cy="320725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lang="en-US" altLang="en-US" sz="1700" dirty="0">
                <a:solidFill>
                  <a:schemeClr val="bg1"/>
                </a:solidFill>
                <a:latin typeface="Arial" panose="020B0604020202020204" pitchFamily="34" charset="0"/>
              </a:rPr>
              <a:t>Challenge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faced of designing the final ERD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BACKEND integration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lang="en-US" altLang="en-US" sz="1700" dirty="0">
                <a:solidFill>
                  <a:schemeClr val="bg1"/>
                </a:solidFill>
                <a:latin typeface="Arial" panose="020B0604020202020204" pitchFamily="34" charset="0"/>
              </a:rPr>
              <a:t>I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ntegration of analytical tools.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7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0196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piece of meat with spices and herbs&#10;&#10;AI-generated content may be incorrect.">
            <a:extLst>
              <a:ext uri="{FF2B5EF4-FFF2-40B4-BE49-F238E27FC236}">
                <a16:creationId xmlns:a16="http://schemas.microsoft.com/office/drawing/2014/main" id="{B9440783-0804-C4F5-AA32-93621CB502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617" b="-1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8A6DB0E6-E65F-4229-A5A0-2500203B6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5000">
                <a:schemeClr val="tx1">
                  <a:alpha val="78000"/>
                </a:schemeClr>
              </a:gs>
              <a:gs pos="19000">
                <a:schemeClr val="tx1">
                  <a:alpha val="38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1EB88B-510D-520E-8BC0-84A500BD0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Solution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5486DA4C-8E38-0FCE-944E-E7942A3E86D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71093" y="2619247"/>
            <a:ext cx="6753188" cy="410309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Handling multiple relationships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Managing many-to-many relations like products in multiple orders.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Including review and rating logic without redundancy.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lang="en-US" altLang="en-US" sz="1700" dirty="0">
                <a:solidFill>
                  <a:schemeClr val="bg1"/>
                </a:solidFill>
                <a:latin typeface="Arial" panose="020B0604020202020204" pitchFamily="34" charset="0"/>
              </a:rPr>
              <a:t>Normalize up to 3NF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kumimoji="0" lang="en-US" altLang="en-US" sz="17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kumimoji="0" lang="en-US" altLang="en-US" sz="17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kumimoji="0" lang="en-US" altLang="en-US" sz="17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kumimoji="0" lang="en-US" altLang="en-US" sz="17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2F2C0917-E95A-5590-9624-DE06EFCE69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538609"/>
            <a:ext cx="8741496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Normalize up to 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3rd Normal Form (3NF)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avoid redundancy and data anomalies.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clear naming conventions and identify 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primary/foreign keys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early.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Validate ERD with sample use cases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89114F6D-8CB9-773A-80BC-4F3548BDA3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Normalize up to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3rd Normal Form (3NF)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avoid redundancy and data anomalies.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clear naming conventions and identify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primary/foreign keys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early.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Validate ERD with sample use cases</a:t>
            </a: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D08A2155-ED2E-7B93-8934-B175465C97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-309265"/>
            <a:ext cx="13108738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Normalize up to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3rd Normal Form (3NF)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avoid redundancy and data anomalies.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clear naming conventions and identify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primary/foreign keys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early.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Validate ERD with sample use cases</a:t>
            </a:r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DDDDDF84-6600-A6E5-35C8-4378016E6C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Normalize up to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3rd Normal Form (3NF)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avoid redundancy and data anomalies.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clear naming conventions and identify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primary/foreign keys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early.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Validate ERD with sample use cases</a:t>
            </a:r>
          </a:p>
        </p:txBody>
      </p:sp>
    </p:spTree>
    <p:extLst>
      <p:ext uri="{BB962C8B-B14F-4D97-AF65-F5344CB8AC3E}">
        <p14:creationId xmlns:p14="http://schemas.microsoft.com/office/powerpoint/2010/main" val="4035583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teak cut in half with a fork and knife&#10;&#10;AI-generated content may be incorrect.">
            <a:extLst>
              <a:ext uri="{FF2B5EF4-FFF2-40B4-BE49-F238E27FC236}">
                <a16:creationId xmlns:a16="http://schemas.microsoft.com/office/drawing/2014/main" id="{3A45EFA1-CACF-AECA-A6D6-F8DDABAB35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10" r="10890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477202-0B72-C78A-1AAE-8F084CE13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THANK YOU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04079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332</Words>
  <Application>Microsoft Office PowerPoint</Application>
  <PresentationFormat>Widescreen</PresentationFormat>
  <Paragraphs>41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Neue Haas Grotesk Text Pro</vt:lpstr>
      <vt:lpstr>Times New Roman</vt:lpstr>
      <vt:lpstr>AccentBoxVTI</vt:lpstr>
      <vt:lpstr>MEAT KING</vt:lpstr>
      <vt:lpstr>About MEAT KING</vt:lpstr>
      <vt:lpstr>Rich Picture AS-IS VS TO-BE</vt:lpstr>
      <vt:lpstr>Entity Diagram Relation</vt:lpstr>
      <vt:lpstr>Relational Schema</vt:lpstr>
      <vt:lpstr>Normalization</vt:lpstr>
      <vt:lpstr>PROBLEM</vt:lpstr>
      <vt:lpstr>Solution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Satirtha Dibyo</dc:creator>
  <cp:lastModifiedBy>Satirtha Dibyo</cp:lastModifiedBy>
  <cp:revision>2</cp:revision>
  <dcterms:created xsi:type="dcterms:W3CDTF">2025-04-29T13:50:24Z</dcterms:created>
  <dcterms:modified xsi:type="dcterms:W3CDTF">2025-05-04T14:39:54Z</dcterms:modified>
</cp:coreProperties>
</file>