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9"/>
  </p:notesMasterIdLst>
  <p:handoutMasterIdLst>
    <p:handoutMasterId r:id="rId10"/>
  </p:handoutMasterIdLst>
  <p:sldIdLst>
    <p:sldId id="334" r:id="rId5"/>
    <p:sldId id="316" r:id="rId6"/>
    <p:sldId id="337" r:id="rId7"/>
    <p:sldId id="3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imdevskp/corona-virus-repo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219" y="-407300"/>
            <a:ext cx="7490453" cy="1489652"/>
          </a:xfrm>
        </p:spPr>
        <p:txBody>
          <a:bodyPr/>
          <a:lstStyle/>
          <a:p>
            <a:r>
              <a:rPr lang="en-PK" sz="3600" dirty="0"/>
              <a:t>COVID-19 Data Project 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FFEB5-6C7F-FE9D-588E-DC69AE6E277F}"/>
              </a:ext>
            </a:extLst>
          </p:cNvPr>
          <p:cNvSpPr txBox="1"/>
          <p:nvPr/>
        </p:nvSpPr>
        <p:spPr>
          <a:xfrm>
            <a:off x="2348983" y="1591391"/>
            <a:ext cx="6097554" cy="3173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PK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downloaded a dataset from Kaggle called “Corona Virus Report.” It has a bunch of different files, not just one. I’ll be using 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PK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these:</a:t>
            </a:r>
            <a:endParaRPr lang="en-PK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6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covid_19_clean_complete.csv</a:t>
            </a:r>
            <a:endParaRPr lang="en-PK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6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country_wise_latest.csv</a:t>
            </a:r>
            <a:endParaRPr lang="en-PK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6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day_wise.csv</a:t>
            </a:r>
            <a:endParaRPr lang="en-PK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6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full_grouped.csv</a:t>
            </a:r>
            <a:endParaRPr lang="en-PK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6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usa_county_wise.csv</a:t>
            </a:r>
            <a:endParaRPr lang="en-PK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16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worldometer_data.csv</a:t>
            </a:r>
            <a:endParaRPr lang="en-PK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8815B-F001-F2B9-A6F2-000391D8DB13}"/>
              </a:ext>
            </a:extLst>
          </p:cNvPr>
          <p:cNvSpPr txBox="1"/>
          <p:nvPr/>
        </p:nvSpPr>
        <p:spPr>
          <a:xfrm>
            <a:off x="2423627" y="5079730"/>
            <a:ext cx="6097554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800" u="sng" kern="1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https://www.kaggle.com/imdevskp/corona-virus-report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443" y="-397439"/>
            <a:ext cx="5918072" cy="2276856"/>
          </a:xfrm>
        </p:spPr>
        <p:txBody>
          <a:bodyPr/>
          <a:lstStyle/>
          <a:p>
            <a:r>
              <a:rPr lang="en-US" dirty="0"/>
              <a:t>deliverables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5307" y="2267339"/>
            <a:ext cx="7526694" cy="3498979"/>
          </a:xfrm>
        </p:spPr>
        <p:txBody>
          <a:bodyPr/>
          <a:lstStyle/>
          <a:p>
            <a:endParaRPr lang="en-US" dirty="0"/>
          </a:p>
          <a:p>
            <a:pPr lvl="0"/>
            <a:r>
              <a:rPr lang="en-PK" dirty="0"/>
              <a:t>Which countries had the most cases and deaths?</a:t>
            </a:r>
          </a:p>
          <a:p>
            <a:pPr lvl="0"/>
            <a:r>
              <a:rPr lang="en-PK" dirty="0"/>
              <a:t>How the cases grew or dropped over time?</a:t>
            </a:r>
          </a:p>
          <a:p>
            <a:pPr lvl="0"/>
            <a:r>
              <a:rPr lang="en-PK" dirty="0"/>
              <a:t>Which countries had good recovery rates?</a:t>
            </a:r>
          </a:p>
          <a:p>
            <a:pPr lvl="0"/>
            <a:r>
              <a:rPr lang="en-PK" dirty="0"/>
              <a:t>Did the virus come in waves? Were there peaks?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656" y="3162081"/>
            <a:ext cx="9572599" cy="3695919"/>
          </a:xfrm>
        </p:spPr>
        <p:txBody>
          <a:bodyPr/>
          <a:lstStyle/>
          <a:p>
            <a:r>
              <a:rPr lang="en-US" sz="2000" dirty="0"/>
              <a:t>I  first used excel to remove duplicates n clean my </a:t>
            </a:r>
            <a:r>
              <a:rPr lang="en-US" sz="2000" dirty="0" err="1"/>
              <a:t>data.Then</a:t>
            </a:r>
            <a:r>
              <a:rPr lang="en-US" sz="2000" dirty="0"/>
              <a:t> I moved my data to </a:t>
            </a:r>
            <a:r>
              <a:rPr lang="en-US" sz="2000" dirty="0" err="1"/>
              <a:t>mysql</a:t>
            </a:r>
            <a:r>
              <a:rPr lang="en-US" sz="2000" dirty="0"/>
              <a:t> n further analyze my data n create codes for my desired deliverables.</a:t>
            </a:r>
            <a:br>
              <a:rPr lang="en-US" sz="2000" dirty="0"/>
            </a:br>
            <a:r>
              <a:rPr lang="en-US" sz="2000" dirty="0" err="1"/>
              <a:t>Finally,I</a:t>
            </a:r>
            <a:r>
              <a:rPr lang="en-US" sz="2000" dirty="0"/>
              <a:t> moved my data in power bi n create meaning </a:t>
            </a:r>
            <a:r>
              <a:rPr lang="en-US" sz="2000" dirty="0" err="1"/>
              <a:t>ful</a:t>
            </a:r>
            <a:r>
              <a:rPr lang="en-US" sz="2000" dirty="0"/>
              <a:t> visuals for my deliverables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/>
              <a:t>Rabia </a:t>
            </a:r>
            <a:r>
              <a:rPr lang="en-US" dirty="0" err="1"/>
              <a:t>abdul</a:t>
            </a:r>
            <a:r>
              <a:rPr lang="en-US" dirty="0"/>
              <a:t> </a:t>
            </a:r>
            <a:r>
              <a:rPr lang="en-US" dirty="0" err="1"/>
              <a:t>haseeb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{FF225B2E-BCEB-4872-BE0D-0ECCC9ADBDA3}TF54b766f8-63ee-43b7-9d15-113a5f305028ef21f1e0_win32-c09799a851b0</Template>
  <TotalTime>114</TotalTime>
  <Words>179</Words>
  <Application>Microsoft Office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Symbol</vt:lpstr>
      <vt:lpstr>Times New Roman</vt:lpstr>
      <vt:lpstr>Univers</vt:lpstr>
      <vt:lpstr>GradientVTI</vt:lpstr>
      <vt:lpstr>COVID-19 Data Project </vt:lpstr>
      <vt:lpstr>deliverables</vt:lpstr>
      <vt:lpstr>I  first used excel to remove duplicates n clean my data.Then I moved my data to mysql n further analyze my data n create codes for my desired deliverables. Finally,I moved my data in power bi n create meaning ful visuals for my deliverables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HaseebKhawja</dc:creator>
  <cp:lastModifiedBy>HaseebKhawja</cp:lastModifiedBy>
  <cp:revision>4</cp:revision>
  <dcterms:created xsi:type="dcterms:W3CDTF">2025-06-28T09:28:33Z</dcterms:created>
  <dcterms:modified xsi:type="dcterms:W3CDTF">2025-06-28T11:23:24Z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