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4"/>
  </p:notesMasterIdLst>
  <p:handoutMasterIdLst>
    <p:handoutMasterId r:id="rId15"/>
  </p:handoutMasterIdLst>
  <p:sldIdLst>
    <p:sldId id="459" r:id="rId3"/>
    <p:sldId id="541" r:id="rId4"/>
    <p:sldId id="526" r:id="rId5"/>
    <p:sldId id="466" r:id="rId6"/>
    <p:sldId id="554" r:id="rId7"/>
    <p:sldId id="553" r:id="rId8"/>
    <p:sldId id="557" r:id="rId9"/>
    <p:sldId id="558" r:id="rId10"/>
    <p:sldId id="559" r:id="rId11"/>
    <p:sldId id="560" r:id="rId12"/>
    <p:sldId id="48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62" userDrawn="1">
          <p15:clr>
            <a:srgbClr val="A4A3A4"/>
          </p15:clr>
        </p15:guide>
        <p15:guide id="2" pos="2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05C52"/>
    <a:srgbClr val="F27949"/>
    <a:srgbClr val="F59140"/>
    <a:srgbClr val="F7A534"/>
    <a:srgbClr val="FAB726"/>
    <a:srgbClr val="FCC709"/>
    <a:srgbClr val="E7E6E6"/>
    <a:srgbClr val="FBC300"/>
    <a:srgbClr val="F3F3F3"/>
    <a:srgbClr val="4A2E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96076" autoAdjust="0"/>
  </p:normalViewPr>
  <p:slideViewPr>
    <p:cSldViewPr snapToGrid="0" showGuides="1">
      <p:cViewPr varScale="1">
        <p:scale>
          <a:sx n="84" d="100"/>
          <a:sy n="84" d="100"/>
        </p:scale>
        <p:origin x="629" y="58"/>
      </p:cViewPr>
      <p:guideLst>
        <p:guide orient="horz" pos="1862"/>
        <p:guide pos="2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rial" panose="020B060402020202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image" Target="../media/image2.jpeg"/><Relationship Id="rId10" Type="http://schemas.openxmlformats.org/officeDocument/2006/relationships/tags" Target="../tags/tag76.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image" Target="../media/image2.jpeg"/><Relationship Id="rId10" Type="http://schemas.openxmlformats.org/officeDocument/2006/relationships/tags" Target="../tags/tag84.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image" Target="../media/image2.jpeg"/><Relationship Id="rId10" Type="http://schemas.openxmlformats.org/officeDocument/2006/relationships/tags" Target="../tags/tag92.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image" Target="../media/image2.jpeg"/><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image" Target="../media/image2.jpeg"/><Relationship Id="rId10" Type="http://schemas.openxmlformats.org/officeDocument/2006/relationships/tags" Target="../tags/tag30.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pic>
        <p:nvPicPr>
          <p:cNvPr id="4" name="图片 3" descr="图片1"/>
          <p:cNvPicPr>
            <a:picLocks noChangeAspect="1"/>
          </p:cNvPicPr>
          <p:nvPr userDrawn="1">
            <p:custDataLst>
              <p:tags r:id="rId2"/>
            </p:custDataLst>
          </p:nvPr>
        </p:nvPicPr>
        <p:blipFill>
          <a:blip r:embed="rId3"/>
          <a:stretch>
            <a:fillRect/>
          </a:stretch>
        </p:blipFill>
        <p:spPr>
          <a:xfrm>
            <a:off x="6350" y="-3810"/>
            <a:ext cx="12206605" cy="6852920"/>
          </a:xfrm>
          <a:prstGeom prst="rect">
            <a:avLst/>
          </a:prstGeom>
        </p:spPr>
      </p:pic>
      <p:sp>
        <p:nvSpPr>
          <p:cNvPr id="2" name="标题 1"/>
          <p:cNvSpPr>
            <a:spLocks noGrp="1"/>
          </p:cNvSpPr>
          <p:nvPr>
            <p:ph type="ctrTitle" hasCustomPrompt="1"/>
            <p:custDataLst>
              <p:tags r:id="rId4"/>
            </p:custDataLst>
          </p:nvPr>
        </p:nvSpPr>
        <p:spPr>
          <a:xfrm>
            <a:off x="1203960" y="2670810"/>
            <a:ext cx="9784080" cy="1223010"/>
          </a:xfrm>
        </p:spPr>
        <p:txBody>
          <a:bodyPr lIns="90170" tIns="46990" rIns="90170" bIns="46990" anchor="b" anchorCtr="0">
            <a:normAutofit/>
          </a:bodyPr>
          <a:lstStyle>
            <a:lvl1pPr algn="ctr">
              <a:defRPr sz="7200" spc="6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5"/>
            </p:custDataLst>
          </p:nvPr>
        </p:nvSpPr>
        <p:spPr>
          <a:xfrm>
            <a:off x="1203960" y="3972560"/>
            <a:ext cx="9784080" cy="570230"/>
          </a:xfrm>
        </p:spPr>
        <p:txBody>
          <a:bodyPr lIns="90170" tIns="46990" rIns="90170" bIns="46990">
            <a:normAutofit/>
          </a:bodyPr>
          <a:lstStyle>
            <a:lvl1pPr marL="0" indent="0" algn="ctr" eaLnBrk="1" fontAlgn="auto" latinLnBrk="0" hangingPunct="1">
              <a:lnSpc>
                <a:spcPct val="100000"/>
              </a:lnSpc>
              <a:buNone/>
              <a:defRPr sz="2800" u="none" strike="noStrike" kern="1200" cap="none" spc="200" normalizeH="0" baseline="0">
                <a:solidFill>
                  <a:schemeClr val="tx1">
                    <a:lumMod val="85000"/>
                    <a:lumOff val="15000"/>
                  </a:schemeClr>
                </a:solidFill>
                <a:uFillTx/>
                <a:latin typeface="Arial" panose="020B0604020202020204" pitchFamily="34" charset="0"/>
                <a:ea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7"/>
            </p:custDataLst>
          </p:nvPr>
        </p:nvSpPr>
        <p:spPr/>
        <p:txBody>
          <a:body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6"/>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vl2pPr>
              <a:defRPr baseline="0">
                <a:solidFill>
                  <a:schemeClr val="tx1">
                    <a:lumMod val="85000"/>
                    <a:lumOff val="15000"/>
                  </a:schemeClr>
                </a:solidFill>
                <a:latin typeface="Arial" panose="020B0604020202020204" pitchFamily="34" charset="0"/>
                <a:ea typeface="Arial" panose="020B0604020202020204" pitchFamily="34" charset="0"/>
              </a:defRPr>
            </a:lvl2pPr>
            <a:lvl3pPr>
              <a:defRPr baseline="0">
                <a:solidFill>
                  <a:schemeClr val="tx1">
                    <a:lumMod val="85000"/>
                    <a:lumOff val="15000"/>
                  </a:schemeClr>
                </a:solidFill>
                <a:latin typeface="Arial" panose="020B0604020202020204" pitchFamily="34" charset="0"/>
                <a:ea typeface="Arial" panose="020B0604020202020204" pitchFamily="34" charset="0"/>
              </a:defRPr>
            </a:lvl3pPr>
            <a:lvl4pPr>
              <a:defRPr baseline="0">
                <a:solidFill>
                  <a:schemeClr val="tx1">
                    <a:lumMod val="85000"/>
                    <a:lumOff val="15000"/>
                  </a:schemeClr>
                </a:solidFill>
                <a:latin typeface="Arial" panose="020B0604020202020204" pitchFamily="34" charset="0"/>
                <a:ea typeface="Arial" panose="020B0604020202020204" pitchFamily="34" charset="0"/>
              </a:defRPr>
            </a:lvl4pPr>
            <a:lvl5pPr>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3"/>
            </p:custDataLst>
          </p:nvPr>
        </p:nvSpPr>
        <p:spPr>
          <a:xfrm>
            <a:off x="2840990" y="2489200"/>
            <a:ext cx="6509385" cy="1435100"/>
          </a:xfrm>
        </p:spPr>
        <p:txBody>
          <a:bodyPr vert="horz" lIns="90170" tIns="46990" rIns="90170" bIns="0" rtlCol="0" anchor="b" anchorCtr="0">
            <a:normAutofit/>
          </a:bodyPr>
          <a:lstStyle>
            <a:lvl1pPr marL="0" marR="0" algn="ctr" defTabSz="914400" rtl="0" eaLnBrk="1" fontAlgn="auto" latinLnBrk="0" hangingPunct="1">
              <a:lnSpc>
                <a:spcPct val="100000"/>
              </a:lnSpc>
              <a:buNone/>
              <a:defRPr kumimoji="0" lang="zh-CN" altLang="en-US" sz="9600" b="1" i="0" u="none" strike="noStrike" kern="1200" cap="none" spc="6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10" name="文本占位符 9"/>
          <p:cNvSpPr>
            <a:spLocks noGrp="1"/>
          </p:cNvSpPr>
          <p:nvPr>
            <p:ph type="body" sz="quarter" idx="13" hasCustomPrompt="1"/>
            <p:custDataLst>
              <p:tags r:id="rId7"/>
            </p:custDataLst>
          </p:nvPr>
        </p:nvSpPr>
        <p:spPr>
          <a:xfrm>
            <a:off x="2840341" y="4013200"/>
            <a:ext cx="6511318" cy="596900"/>
          </a:xfrm>
        </p:spPr>
        <p:txBody>
          <a:bodyPr lIns="90170" tIns="46990" rIns="90170" bIns="46990">
            <a:normAutofit/>
          </a:bodyPr>
          <a:lstStyle>
            <a:lvl1pPr marL="0" indent="0" algn="ctr">
              <a:buNone/>
              <a:defRPr sz="2400"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al">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矩形 5"/>
          <p:cNvSpPr/>
          <p:nvPr userDrawn="1">
            <p:custDataLst>
              <p:tags r:id="rId3"/>
            </p:custDataLst>
          </p:nvPr>
        </p:nvSpPr>
        <p:spPr>
          <a:xfrm>
            <a:off x="0" y="0"/>
            <a:ext cx="12192000" cy="6858000"/>
          </a:xfrm>
          <a:prstGeom prst="rect">
            <a:avLst/>
          </a:prstGeom>
          <a:solidFill>
            <a:schemeClr val="bg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 name="标题 1"/>
          <p:cNvSpPr>
            <a:spLocks noGrp="1"/>
          </p:cNvSpPr>
          <p:nvPr>
            <p:ph type="title"/>
            <p:custDataLst>
              <p:tags r:id="rId4"/>
            </p:custDataLst>
          </p:nvPr>
        </p:nvSpPr>
        <p:spPr>
          <a:xfrm>
            <a:off x="838200" y="365126"/>
            <a:ext cx="10515600" cy="463550"/>
          </a:xfrm>
        </p:spPr>
        <p:txBody>
          <a:bodyPr>
            <a:normAutofit/>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4038600" y="6356350"/>
            <a:ext cx="4114800" cy="365125"/>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8610600" y="6356350"/>
            <a:ext cx="2743200" cy="365125"/>
          </a:xfrm>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frame">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矩形 5"/>
          <p:cNvSpPr/>
          <p:nvPr userDrawn="1">
            <p:custDataLst>
              <p:tags r:id="rId3"/>
            </p:custDataLst>
          </p:nvPr>
        </p:nvSpPr>
        <p:spPr>
          <a:xfrm>
            <a:off x="318135" y="273050"/>
            <a:ext cx="11692255" cy="6311900"/>
          </a:xfrm>
          <a:prstGeom prst="rect">
            <a:avLst/>
          </a:prstGeom>
          <a:solidFill>
            <a:schemeClr val="bg2">
              <a:alpha val="9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ea typeface="Arial" panose="020B0604020202020204" pitchFamily="34" charset="0"/>
              <a:sym typeface="+mn-ea"/>
            </a:endParaRPr>
          </a:p>
        </p:txBody>
      </p:sp>
      <p:sp>
        <p:nvSpPr>
          <p:cNvPr id="2" name="标题 1"/>
          <p:cNvSpPr>
            <a:spLocks noGrp="1"/>
          </p:cNvSpPr>
          <p:nvPr>
            <p:ph type="title" hasCustomPrompt="1"/>
            <p:custDataLst>
              <p:tags r:id="rId4"/>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normAutofit/>
          </a:bodyPr>
          <a:lstStyle>
            <a:lvl1pPr>
              <a:defRPr sz="1400" baseline="0">
                <a:solidFill>
                  <a:schemeClr val="tx1">
                    <a:lumMod val="85000"/>
                    <a:lumOff val="15000"/>
                  </a:schemeClr>
                </a:solidFill>
                <a:latin typeface="Arial" panose="020B0604020202020204" pitchFamily="34" charset="0"/>
                <a:ea typeface="Arial" panose="020B0604020202020204" pitchFamily="34" charset="0"/>
              </a:defRPr>
            </a:lvl1pPr>
            <a:lvl2pPr>
              <a:defRPr sz="1400" baseline="0">
                <a:solidFill>
                  <a:schemeClr val="tx1">
                    <a:lumMod val="85000"/>
                    <a:lumOff val="15000"/>
                  </a:schemeClr>
                </a:solidFill>
                <a:latin typeface="Arial" panose="020B0604020202020204" pitchFamily="34" charset="0"/>
                <a:ea typeface="Arial" panose="020B0604020202020204" pitchFamily="34" charset="0"/>
              </a:defRPr>
            </a:lvl2pPr>
            <a:lvl3pPr>
              <a:defRPr sz="1400" baseline="0">
                <a:solidFill>
                  <a:schemeClr val="tx1">
                    <a:lumMod val="85000"/>
                    <a:lumOff val="15000"/>
                  </a:schemeClr>
                </a:solidFill>
                <a:latin typeface="Arial" panose="020B0604020202020204" pitchFamily="34" charset="0"/>
                <a:ea typeface="Arial" panose="020B0604020202020204" pitchFamily="34" charset="0"/>
              </a:defRPr>
            </a:lvl3pPr>
            <a:lvl4pPr>
              <a:defRPr sz="1400" baseline="0">
                <a:solidFill>
                  <a:schemeClr val="tx1">
                    <a:lumMod val="85000"/>
                    <a:lumOff val="15000"/>
                  </a:schemeClr>
                </a:solidFill>
                <a:latin typeface="Arial" panose="020B0604020202020204" pitchFamily="34" charset="0"/>
                <a:ea typeface="Arial" panose="020B0604020202020204" pitchFamily="34" charset="0"/>
              </a:defRPr>
            </a:lvl4pPr>
            <a:lvl5pPr>
              <a:defRPr sz="1400"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4038600" y="6356350"/>
            <a:ext cx="4114800" cy="365125"/>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8610600" y="6356350"/>
            <a:ext cx="2743200" cy="365125"/>
          </a:xfrm>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right">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257556" y="217011"/>
            <a:ext cx="11676888" cy="64239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6" name="矩形 5"/>
          <p:cNvSpPr/>
          <p:nvPr userDrawn="1">
            <p:custDataLst>
              <p:tags r:id="rId4"/>
            </p:custDataLst>
          </p:nvPr>
        </p:nvSpPr>
        <p:spPr>
          <a:xfrm>
            <a:off x="-7620" y="-3810"/>
            <a:ext cx="4823460" cy="6865620"/>
          </a:xfrm>
          <a:prstGeom prst="rect">
            <a:avLst/>
          </a:prstGeom>
          <a:solidFill>
            <a:schemeClr val="tx2">
              <a:alpha val="9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ea typeface="Arial" panose="020B0604020202020204" pitchFamily="34" charset="0"/>
              <a:sym typeface="+mn-ea"/>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4038600" y="6356350"/>
            <a:ext cx="4114800" cy="365125"/>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8610600" y="6356350"/>
            <a:ext cx="2743200" cy="365125"/>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normAutofit/>
          </a:bodyPr>
          <a:lstStyle>
            <a:lvl1pPr>
              <a:defRPr sz="1400" baseline="0">
                <a:solidFill>
                  <a:schemeClr val="tx1">
                    <a:lumMod val="85000"/>
                    <a:lumOff val="15000"/>
                  </a:schemeClr>
                </a:solidFill>
                <a:latin typeface="Arial" panose="020B0604020202020204" pitchFamily="34" charset="0"/>
                <a:ea typeface="Arial" panose="020B0604020202020204" pitchFamily="34" charset="0"/>
              </a:defRPr>
            </a:lvl1pPr>
            <a:lvl2pPr>
              <a:defRPr sz="1400" baseline="0">
                <a:solidFill>
                  <a:schemeClr val="tx1">
                    <a:lumMod val="85000"/>
                    <a:lumOff val="15000"/>
                  </a:schemeClr>
                </a:solidFill>
                <a:latin typeface="Arial" panose="020B0604020202020204" pitchFamily="34" charset="0"/>
                <a:ea typeface="Arial" panose="020B0604020202020204" pitchFamily="34" charset="0"/>
              </a:defRPr>
            </a:lvl2pPr>
            <a:lvl3pPr>
              <a:defRPr sz="1400" baseline="0">
                <a:solidFill>
                  <a:schemeClr val="tx1">
                    <a:lumMod val="85000"/>
                    <a:lumOff val="15000"/>
                  </a:schemeClr>
                </a:solidFill>
                <a:latin typeface="Arial" panose="020B0604020202020204" pitchFamily="34" charset="0"/>
                <a:ea typeface="Arial" panose="020B0604020202020204" pitchFamily="34" charset="0"/>
              </a:defRPr>
            </a:lvl3pPr>
            <a:lvl4pPr>
              <a:defRPr sz="1400" baseline="0">
                <a:solidFill>
                  <a:schemeClr val="tx1">
                    <a:lumMod val="85000"/>
                    <a:lumOff val="15000"/>
                  </a:schemeClr>
                </a:solidFill>
                <a:latin typeface="Arial" panose="020B0604020202020204" pitchFamily="34" charset="0"/>
                <a:ea typeface="Arial" panose="020B0604020202020204" pitchFamily="34" charset="0"/>
              </a:defRPr>
            </a:lvl4pPr>
            <a:lvl5pPr>
              <a:defRPr sz="1400"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normAutofit/>
          </a:bodyPr>
          <a:lstStyle>
            <a:lvl1pPr>
              <a:defRPr sz="1400" baseline="0">
                <a:solidFill>
                  <a:schemeClr val="bg1"/>
                </a:solidFill>
                <a:latin typeface="Arial" panose="020B0604020202020204" pitchFamily="34" charset="0"/>
                <a:ea typeface="Arial" panose="020B0604020202020204" pitchFamily="34" charset="0"/>
              </a:defRPr>
            </a:lvl1pPr>
            <a:lvl2pPr>
              <a:defRPr sz="1400" baseline="0">
                <a:solidFill>
                  <a:schemeClr val="bg1"/>
                </a:solidFill>
                <a:latin typeface="Arial" panose="020B0604020202020204" pitchFamily="34" charset="0"/>
                <a:ea typeface="Arial" panose="020B0604020202020204" pitchFamily="34" charset="0"/>
              </a:defRPr>
            </a:lvl2pPr>
            <a:lvl3pPr>
              <a:defRPr sz="1400" baseline="0">
                <a:solidFill>
                  <a:schemeClr val="bg1"/>
                </a:solidFill>
                <a:latin typeface="Arial" panose="020B0604020202020204" pitchFamily="34" charset="0"/>
                <a:ea typeface="Arial" panose="020B0604020202020204" pitchFamily="34" charset="0"/>
              </a:defRPr>
            </a:lvl3pPr>
            <a:lvl4pPr>
              <a:defRPr sz="1400" baseline="0">
                <a:solidFill>
                  <a:schemeClr val="bg1"/>
                </a:solidFill>
                <a:latin typeface="Arial" panose="020B0604020202020204" pitchFamily="34" charset="0"/>
                <a:ea typeface="Arial" panose="020B0604020202020204" pitchFamily="34" charset="0"/>
              </a:defRPr>
            </a:lvl4pPr>
            <a:lvl5pPr>
              <a:defRPr sz="1400" baseline="0">
                <a:solidFill>
                  <a:schemeClr val="bg1"/>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p/down">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257556" y="217011"/>
            <a:ext cx="11676888" cy="64239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6" name="矩形 5"/>
          <p:cNvSpPr/>
          <p:nvPr userDrawn="1">
            <p:custDataLst>
              <p:tags r:id="rId4"/>
            </p:custDataLst>
          </p:nvPr>
        </p:nvSpPr>
        <p:spPr>
          <a:xfrm>
            <a:off x="0" y="-19685"/>
            <a:ext cx="12191365" cy="2663825"/>
          </a:xfrm>
          <a:prstGeom prst="rect">
            <a:avLst/>
          </a:prstGeom>
          <a:solidFill>
            <a:schemeClr val="tx2">
              <a:alpha val="9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ea typeface="Arial" panose="020B0604020202020204" pitchFamily="34" charset="0"/>
              <a:sym typeface="+mn-ea"/>
            </a:endParaRPr>
          </a:p>
        </p:txBody>
      </p:sp>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6"/>
            </p:custDataLst>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4038600" y="6356350"/>
            <a:ext cx="4114800" cy="365125"/>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8610600" y="6356350"/>
            <a:ext cx="2743200" cy="365125"/>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normAutofit/>
          </a:bodyPr>
          <a:lstStyle>
            <a:lvl1pPr algn="ctr">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normAutofit/>
          </a:bodyPr>
          <a:lstStyle>
            <a:lvl1pPr>
              <a:defRPr sz="1400" baseline="0">
                <a:solidFill>
                  <a:schemeClr val="bg1"/>
                </a:solidFill>
                <a:latin typeface="Arial" panose="020B0604020202020204" pitchFamily="34" charset="0"/>
                <a:ea typeface="Arial" panose="020B0604020202020204" pitchFamily="34" charset="0"/>
              </a:defRPr>
            </a:lvl1pPr>
            <a:lvl2pPr>
              <a:defRPr sz="1400" baseline="0">
                <a:solidFill>
                  <a:schemeClr val="bg1"/>
                </a:solidFill>
                <a:latin typeface="Arial" panose="020B0604020202020204" pitchFamily="34" charset="0"/>
                <a:ea typeface="Arial" panose="020B0604020202020204" pitchFamily="34" charset="0"/>
              </a:defRPr>
            </a:lvl2pPr>
            <a:lvl3pPr>
              <a:defRPr sz="1400" baseline="0">
                <a:solidFill>
                  <a:schemeClr val="bg1"/>
                </a:solidFill>
                <a:latin typeface="Arial" panose="020B0604020202020204" pitchFamily="34" charset="0"/>
                <a:ea typeface="Arial" panose="020B0604020202020204" pitchFamily="34" charset="0"/>
              </a:defRPr>
            </a:lvl3pPr>
            <a:lvl4pPr>
              <a:defRPr sz="1400" baseline="0">
                <a:solidFill>
                  <a:schemeClr val="bg1"/>
                </a:solidFill>
                <a:latin typeface="Arial" panose="020B0604020202020204" pitchFamily="34" charset="0"/>
                <a:ea typeface="Arial" panose="020B0604020202020204" pitchFamily="34" charset="0"/>
              </a:defRPr>
            </a:lvl4pPr>
            <a:lvl5pPr>
              <a:defRPr sz="1400" baseline="0">
                <a:solidFill>
                  <a:schemeClr val="bg1"/>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wn/up">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261683" y="329984"/>
            <a:ext cx="11676888" cy="47175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6" name="矩形 5"/>
          <p:cNvSpPr/>
          <p:nvPr userDrawn="1">
            <p:custDataLst>
              <p:tags r:id="rId4"/>
            </p:custDataLst>
          </p:nvPr>
        </p:nvSpPr>
        <p:spPr>
          <a:xfrm>
            <a:off x="4445" y="5029200"/>
            <a:ext cx="12191365" cy="1828800"/>
          </a:xfrm>
          <a:prstGeom prst="rect">
            <a:avLst/>
          </a:prstGeom>
          <a:solidFill>
            <a:schemeClr val="tx2">
              <a:alpha val="9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ea typeface="Arial" panose="020B0604020202020204" pitchFamily="34" charset="0"/>
              <a:sym typeface="+mn-ea"/>
            </a:endParaRPr>
          </a:p>
        </p:txBody>
      </p:sp>
      <p:sp>
        <p:nvSpPr>
          <p:cNvPr id="2" name="标题 1"/>
          <p:cNvSpPr>
            <a:spLocks noGrp="1"/>
          </p:cNvSpPr>
          <p:nvPr>
            <p:ph type="title"/>
            <p:custDataLst>
              <p:tags r:id="rId5"/>
            </p:custDataLst>
          </p:nvPr>
        </p:nvSpPr>
        <p:spPr>
          <a:xfrm>
            <a:off x="604800" y="669600"/>
            <a:ext cx="10976400" cy="565200"/>
          </a:xfrm>
        </p:spPr>
        <p:txBody>
          <a:bodyPr anchor="ctr">
            <a:normAutofit/>
          </a:bodyPr>
          <a:lstStyle>
            <a:lvl1pPr algn="ctr">
              <a:defRPr sz="32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4038600" y="6356350"/>
            <a:ext cx="4114800" cy="365125"/>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8610600" y="6356350"/>
            <a:ext cx="2743200" cy="365125"/>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normAutofit/>
          </a:bodyPr>
          <a:lstStyle>
            <a:lvl1pPr>
              <a:defRPr sz="1400" baseline="0">
                <a:solidFill>
                  <a:schemeClr val="tx1">
                    <a:lumMod val="85000"/>
                    <a:lumOff val="15000"/>
                  </a:schemeClr>
                </a:solidFill>
                <a:latin typeface="Arial" panose="020B0604020202020204" pitchFamily="34" charset="0"/>
                <a:ea typeface="Arial" panose="020B0604020202020204" pitchFamily="34" charset="0"/>
              </a:defRPr>
            </a:lvl1pPr>
            <a:lvl2pPr>
              <a:defRPr sz="1400" baseline="0">
                <a:solidFill>
                  <a:schemeClr val="tx1">
                    <a:lumMod val="85000"/>
                    <a:lumOff val="15000"/>
                  </a:schemeClr>
                </a:solidFill>
                <a:latin typeface="Arial" panose="020B0604020202020204" pitchFamily="34" charset="0"/>
                <a:ea typeface="Arial" panose="020B0604020202020204" pitchFamily="34" charset="0"/>
              </a:defRPr>
            </a:lvl2pPr>
            <a:lvl3pPr>
              <a:defRPr sz="1400" baseline="0">
                <a:solidFill>
                  <a:schemeClr val="tx1">
                    <a:lumMod val="85000"/>
                    <a:lumOff val="15000"/>
                  </a:schemeClr>
                </a:solidFill>
                <a:latin typeface="Arial" panose="020B0604020202020204" pitchFamily="34" charset="0"/>
                <a:ea typeface="Arial" panose="020B0604020202020204" pitchFamily="34" charset="0"/>
              </a:defRPr>
            </a:lvl3pPr>
            <a:lvl4pPr>
              <a:defRPr sz="1400" baseline="0">
                <a:solidFill>
                  <a:schemeClr val="tx1">
                    <a:lumMod val="85000"/>
                    <a:lumOff val="15000"/>
                  </a:schemeClr>
                </a:solidFill>
                <a:latin typeface="Arial" panose="020B0604020202020204" pitchFamily="34" charset="0"/>
                <a:ea typeface="Arial" panose="020B0604020202020204" pitchFamily="34" charset="0"/>
              </a:defRPr>
            </a:lvl4pPr>
            <a:lvl5pPr>
              <a:defRPr sz="1400"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normAutofit/>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viga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 name="矩形 11"/>
          <p:cNvSpPr/>
          <p:nvPr userDrawn="1">
            <p:custDataLst>
              <p:tags r:id="rId3"/>
            </p:custDataLst>
          </p:nvPr>
        </p:nvSpPr>
        <p:spPr>
          <a:xfrm>
            <a:off x="257556" y="217011"/>
            <a:ext cx="11676888" cy="64239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6" name="矩形 5"/>
          <p:cNvSpPr/>
          <p:nvPr userDrawn="1">
            <p:custDataLst>
              <p:tags r:id="rId4"/>
            </p:custDataLst>
          </p:nvPr>
        </p:nvSpPr>
        <p:spPr>
          <a:xfrm>
            <a:off x="0" y="-8890"/>
            <a:ext cx="12191365" cy="914400"/>
          </a:xfrm>
          <a:prstGeom prst="rect">
            <a:avLst/>
          </a:prstGeom>
          <a:solidFill>
            <a:schemeClr val="tx2">
              <a:alpha val="9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ea typeface="Arial" panose="020B0604020202020204" pitchFamily="34" charset="0"/>
              <a:sym typeface="+mn-ea"/>
            </a:endParaRPr>
          </a:p>
        </p:txBody>
      </p:sp>
      <p:sp>
        <p:nvSpPr>
          <p:cNvPr id="2" name="标题 1"/>
          <p:cNvSpPr>
            <a:spLocks noGrp="1"/>
          </p:cNvSpPr>
          <p:nvPr>
            <p:ph type="title"/>
            <p:custDataLst>
              <p:tags r:id="rId5"/>
            </p:custDataLst>
          </p:nvPr>
        </p:nvSpPr>
        <p:spPr>
          <a:xfrm>
            <a:off x="579600" y="237600"/>
            <a:ext cx="11037600" cy="441964"/>
          </a:xfrm>
        </p:spPr>
        <p:txBody>
          <a:bodyPr>
            <a:normAutofit/>
          </a:bodyPr>
          <a:lstStyle>
            <a:lvl1pPr>
              <a:defRPr sz="32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4038600" y="6356350"/>
            <a:ext cx="4114800" cy="365125"/>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8610600" y="6356350"/>
            <a:ext cx="2743200" cy="365125"/>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579600" y="1663200"/>
            <a:ext cx="5342400" cy="2894400"/>
          </a:xfrm>
        </p:spPr>
        <p:txBody>
          <a:bodyPr>
            <a:normAutofit/>
          </a:bodyPr>
          <a:lstStyle>
            <a:lvl1pPr>
              <a:defRPr sz="1400" baseline="0">
                <a:solidFill>
                  <a:schemeClr val="tx1">
                    <a:lumMod val="85000"/>
                    <a:lumOff val="15000"/>
                  </a:schemeClr>
                </a:solidFill>
                <a:latin typeface="Arial" panose="020B0604020202020204" pitchFamily="34" charset="0"/>
                <a:ea typeface="Arial" panose="020B0604020202020204" pitchFamily="34" charset="0"/>
              </a:defRPr>
            </a:lvl1pPr>
            <a:lvl2pPr>
              <a:defRPr sz="1400" baseline="0">
                <a:solidFill>
                  <a:schemeClr val="tx1">
                    <a:lumMod val="85000"/>
                    <a:lumOff val="15000"/>
                  </a:schemeClr>
                </a:solidFill>
                <a:latin typeface="Arial" panose="020B0604020202020204" pitchFamily="34" charset="0"/>
                <a:ea typeface="Arial" panose="020B0604020202020204" pitchFamily="34" charset="0"/>
              </a:defRPr>
            </a:lvl2pPr>
            <a:lvl3pPr>
              <a:defRPr sz="1400" baseline="0">
                <a:solidFill>
                  <a:schemeClr val="tx1">
                    <a:lumMod val="85000"/>
                    <a:lumOff val="15000"/>
                  </a:schemeClr>
                </a:solidFill>
                <a:latin typeface="Arial" panose="020B0604020202020204" pitchFamily="34" charset="0"/>
                <a:ea typeface="Arial" panose="020B0604020202020204" pitchFamily="34" charset="0"/>
              </a:defRPr>
            </a:lvl3pPr>
            <a:lvl4pPr>
              <a:defRPr sz="1400" baseline="0">
                <a:solidFill>
                  <a:schemeClr val="tx1">
                    <a:lumMod val="85000"/>
                    <a:lumOff val="15000"/>
                  </a:schemeClr>
                </a:solidFill>
                <a:latin typeface="Arial" panose="020B0604020202020204" pitchFamily="34" charset="0"/>
                <a:ea typeface="Arial" panose="020B0604020202020204" pitchFamily="34" charset="0"/>
              </a:defRPr>
            </a:lvl4pPr>
            <a:lvl5pPr>
              <a:defRPr sz="1400"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6242400" y="1663200"/>
            <a:ext cx="5367600" cy="2894400"/>
          </a:xfrm>
        </p:spPr>
        <p:txBody>
          <a:bodyPr>
            <a:normAutofit/>
          </a:bodyPr>
          <a:lstStyle>
            <a:lvl1pPr>
              <a:defRPr sz="1400" baseline="0">
                <a:solidFill>
                  <a:schemeClr val="tx1">
                    <a:lumMod val="85000"/>
                    <a:lumOff val="15000"/>
                  </a:schemeClr>
                </a:solidFill>
                <a:latin typeface="Arial" panose="020B0604020202020204" pitchFamily="34" charset="0"/>
                <a:ea typeface="Arial" panose="020B0604020202020204" pitchFamily="34" charset="0"/>
              </a:defRPr>
            </a:lvl1pPr>
            <a:lvl2pPr>
              <a:defRPr sz="1400" baseline="0">
                <a:solidFill>
                  <a:schemeClr val="tx1">
                    <a:lumMod val="85000"/>
                    <a:lumOff val="15000"/>
                  </a:schemeClr>
                </a:solidFill>
                <a:latin typeface="Arial" panose="020B0604020202020204" pitchFamily="34" charset="0"/>
                <a:ea typeface="Arial" panose="020B0604020202020204" pitchFamily="34" charset="0"/>
              </a:defRPr>
            </a:lvl2pPr>
            <a:lvl3pPr>
              <a:defRPr sz="1400" baseline="0">
                <a:solidFill>
                  <a:schemeClr val="tx1">
                    <a:lumMod val="85000"/>
                    <a:lumOff val="15000"/>
                  </a:schemeClr>
                </a:solidFill>
                <a:latin typeface="Arial" panose="020B0604020202020204" pitchFamily="34" charset="0"/>
                <a:ea typeface="Arial" panose="020B0604020202020204" pitchFamily="34" charset="0"/>
              </a:defRPr>
            </a:lvl3pPr>
            <a:lvl4pPr>
              <a:defRPr sz="1400" baseline="0">
                <a:solidFill>
                  <a:schemeClr val="tx1">
                    <a:lumMod val="85000"/>
                    <a:lumOff val="15000"/>
                  </a:schemeClr>
                </a:solidFill>
                <a:latin typeface="Arial" panose="020B0604020202020204" pitchFamily="34" charset="0"/>
                <a:ea typeface="Arial" panose="020B0604020202020204" pitchFamily="34" charset="0"/>
              </a:defRPr>
            </a:lvl4pPr>
            <a:lvl5pPr>
              <a:defRPr sz="1400"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1"/>
            </p:custDataLst>
          </p:nvPr>
        </p:nvSpPr>
        <p:spPr>
          <a:xfrm>
            <a:off x="572400" y="4816800"/>
            <a:ext cx="5342400" cy="781200"/>
          </a:xfrm>
        </p:spPr>
        <p:txBody>
          <a:bodyPr>
            <a:normAutofit/>
          </a:bodyPr>
          <a:lstStyle>
            <a:lvl1pPr>
              <a:defRPr sz="1400"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6253200" y="4813200"/>
            <a:ext cx="5367600" cy="781200"/>
          </a:xfrm>
        </p:spPr>
        <p:txBody>
          <a:bodyPr>
            <a:normAutofit/>
          </a:bodyPr>
          <a:lstStyle>
            <a:lvl1pPr>
              <a:defRPr sz="1400"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aistban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1905" y="959485"/>
            <a:ext cx="12192635" cy="4939030"/>
          </a:xfrm>
          <a:prstGeom prst="rect">
            <a:avLst/>
          </a:prstGeom>
          <a:solidFill>
            <a:schemeClr val="tx2">
              <a:alpha val="9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ea typeface="Arial" panose="020B0604020202020204" pitchFamily="34" charset="0"/>
              <a:sym typeface="+mn-ea"/>
            </a:endParaRPr>
          </a:p>
        </p:txBody>
      </p:sp>
      <p:sp>
        <p:nvSpPr>
          <p:cNvPr id="2" name="标题 1"/>
          <p:cNvSpPr>
            <a:spLocks noGrp="1"/>
          </p:cNvSpPr>
          <p:nvPr>
            <p:ph type="title" hasCustomPrompt="1"/>
            <p:custDataLst>
              <p:tags r:id="rId4"/>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4038600" y="6356350"/>
            <a:ext cx="4114800" cy="365125"/>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8610600" y="6356350"/>
            <a:ext cx="2743200" cy="365125"/>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normAutofit/>
          </a:bodyPr>
          <a:lstStyle>
            <a:lvl1pPr algn="ctr">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669882" y="443234"/>
            <a:ext cx="10852237" cy="441964"/>
          </a:xfrm>
        </p:spPr>
        <p:txBody>
          <a:bodyPr vert="horz" lIns="90170" tIns="46990" rIns="90170" bIns="4699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4"/>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3"/>
            </p:custDataLst>
          </p:nvPr>
        </p:nvSpPr>
        <p:spPr>
          <a:xfrm>
            <a:off x="3084515" y="3336124"/>
            <a:ext cx="6022970" cy="796279"/>
          </a:xfrm>
        </p:spPr>
        <p:txBody>
          <a:bodyPr lIns="90170" tIns="46990" rIns="90170" bIns="46990" anchor="b" anchorCtr="0">
            <a:normAutofit/>
          </a:bodyPr>
          <a:lstStyle>
            <a:lvl1pPr algn="ctr">
              <a:defRPr sz="4400" u="none" strike="noStrike" kern="1200" cap="none" spc="300" normalizeH="0" baseline="0">
                <a:solidFill>
                  <a:schemeClr val="tx1">
                    <a:lumMod val="85000"/>
                    <a:lumOff val="15000"/>
                  </a:schemeClr>
                </a:solidFill>
                <a:uFillTx/>
                <a:latin typeface="Arial" panose="020B0604020202020204" pitchFamily="34" charset="0"/>
                <a:ea typeface="Arial" panose="020B0604020202020204" pitchFamily="34" charset="0"/>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4"/>
            </p:custDataLst>
          </p:nvPr>
        </p:nvSpPr>
        <p:spPr>
          <a:xfrm>
            <a:off x="3084515" y="4193672"/>
            <a:ext cx="6022970" cy="962528"/>
          </a:xfrm>
        </p:spPr>
        <p:txBody>
          <a:bodyPr lIns="90170" tIns="46990" rIns="90170" bIns="46990">
            <a:normAutofit/>
          </a:bodyPr>
          <a:lstStyle>
            <a:lvl1pPr marL="0" indent="0" algn="ctr" eaLnBrk="1" fontAlgn="auto" latinLnBrk="0" hangingPunct="1">
              <a:buNone/>
              <a:defRPr kumimoji="0" lang="zh-CN" altLang="en-US" sz="2000" b="0" i="0" u="none" strike="noStrike" kern="1200" cap="none" spc="150" normalizeH="0" baseline="0" noProof="1">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4"/>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5"/>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Arial" panose="020B0604020202020204" pitchFamily="34" charset="0"/>
              </a:defRPr>
            </a:lvl1pPr>
            <a:lvl2pPr>
              <a:defRPr sz="1600" baseline="0">
                <a:solidFill>
                  <a:schemeClr val="tx1">
                    <a:lumMod val="85000"/>
                    <a:lumOff val="15000"/>
                  </a:schemeClr>
                </a:solidFill>
                <a:latin typeface="Arial" panose="020B0604020202020204" pitchFamily="34" charset="0"/>
                <a:ea typeface="Arial" panose="020B0604020202020204" pitchFamily="34" charset="0"/>
              </a:defRPr>
            </a:lvl2pPr>
            <a:lvl3pPr>
              <a:defRPr sz="1600" baseline="0">
                <a:solidFill>
                  <a:schemeClr val="tx1">
                    <a:lumMod val="85000"/>
                    <a:lumOff val="15000"/>
                  </a:schemeClr>
                </a:solidFill>
                <a:latin typeface="Arial" panose="020B0604020202020204" pitchFamily="34" charset="0"/>
                <a:ea typeface="Arial" panose="020B0604020202020204" pitchFamily="34" charset="0"/>
              </a:defRPr>
            </a:lvl3pPr>
            <a:lvl4pPr>
              <a:defRPr sz="1600" baseline="0">
                <a:solidFill>
                  <a:schemeClr val="tx1">
                    <a:lumMod val="85000"/>
                    <a:lumOff val="15000"/>
                  </a:schemeClr>
                </a:solidFill>
                <a:latin typeface="Arial" panose="020B0604020202020204" pitchFamily="34" charset="0"/>
                <a:ea typeface="Arial" panose="020B0604020202020204" pitchFamily="34" charset="0"/>
              </a:defRPr>
            </a:lvl4pPr>
            <a:lvl5pPr>
              <a:defRPr sz="1600"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7"/>
            </p:custDataLst>
          </p:nvPr>
        </p:nvSpPr>
        <p:spPr/>
        <p:txBody>
          <a:bodyPr/>
          <a:lstStyle/>
          <a:p>
            <a:endParaRPr lang="zh-CN" altLang="en-US"/>
          </a:p>
        </p:txBody>
      </p:sp>
      <p:sp>
        <p:nvSpPr>
          <p:cNvPr id="7" name="灯片编号占位符 6"/>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4"/>
            </p:custDataLst>
          </p:nvPr>
        </p:nvSpPr>
        <p:spPr>
          <a:xfrm>
            <a:off x="669930" y="952508"/>
            <a:ext cx="5283242" cy="381003"/>
          </a:xfrm>
        </p:spPr>
        <p:txBody>
          <a:bodyPr lIns="90170" tIns="46990" rIns="90170" bIns="4699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5"/>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6"/>
            </p:custDataLst>
          </p:nvPr>
        </p:nvSpPr>
        <p:spPr>
          <a:xfrm>
            <a:off x="6235750" y="952508"/>
            <a:ext cx="5283242" cy="381003"/>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7"/>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9"/>
            </p:custDataLst>
          </p:nvPr>
        </p:nvSpPr>
        <p:spPr/>
        <p:txBody>
          <a:bodyPr/>
          <a:lstStyle/>
          <a:p>
            <a:endParaRPr lang="zh-CN" altLang="en-US"/>
          </a:p>
        </p:txBody>
      </p:sp>
      <p:sp>
        <p:nvSpPr>
          <p:cNvPr id="9" name="灯片编号占位符 8"/>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669930"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4"/>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幼圆"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5"/>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6"/>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7"/>
            </p:custDataLst>
          </p:nvPr>
        </p:nvSpPr>
        <p:spPr/>
        <p:txBody>
          <a:bodyPr/>
          <a:lstStyle/>
          <a:p>
            <a:endParaRPr lang="zh-CN" altLang="en-US" dirty="0"/>
          </a:p>
        </p:txBody>
      </p:sp>
      <p:sp>
        <p:nvSpPr>
          <p:cNvPr id="7" name="灯片编号占位符 6"/>
          <p:cNvSpPr>
            <a:spLocks noGrp="1"/>
          </p:cNvSpPr>
          <p:nvPr>
            <p:ph type="sldNum" sz="quarter" idx="12"/>
            <p:custDataLst>
              <p:tags r:id="rId8"/>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3"/>
            </p:custDataLst>
          </p:nvPr>
        </p:nvSpPr>
        <p:spPr>
          <a:xfrm>
            <a:off x="10571135" y="952508"/>
            <a:ext cx="950984" cy="5388907"/>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4"/>
            </p:custDataLst>
          </p:nvPr>
        </p:nvSpPr>
        <p:spPr>
          <a:xfrm>
            <a:off x="669925" y="952500"/>
            <a:ext cx="9828101" cy="5388907"/>
          </a:xfrm>
        </p:spPr>
        <p:txBody>
          <a:bodyPr vert="eaVert" lIns="90170" tIns="46990" rIns="90170" bIns="4699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1pPr>
            <a:lvl2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2pPr>
            <a:lvl3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3pPr>
            <a:lvl4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4pPr>
            <a:lvl5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14.xml"/><Relationship Id="rId23" Type="http://schemas.openxmlformats.org/officeDocument/2006/relationships/tags" Target="../tags/tag113.xml"/><Relationship Id="rId22" Type="http://schemas.openxmlformats.org/officeDocument/2006/relationships/tags" Target="../tags/tag112.xml"/><Relationship Id="rId21" Type="http://schemas.openxmlformats.org/officeDocument/2006/relationships/tags" Target="../tags/tag111.xml"/><Relationship Id="rId20" Type="http://schemas.openxmlformats.org/officeDocument/2006/relationships/tags" Target="../tags/tag110.xml"/><Relationship Id="rId2" Type="http://schemas.openxmlformats.org/officeDocument/2006/relationships/slideLayout" Target="../slideLayouts/slideLayout2.xml"/><Relationship Id="rId19" Type="http://schemas.openxmlformats.org/officeDocument/2006/relationships/tags" Target="../tags/tag10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ea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ea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ea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Arial" panose="020B0604020202020204" pitchFamily="34" charset="0"/>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Arial" panose="020B0604020202020204" pitchFamily="34" charset="0"/>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Arial" panose="020B0604020202020204" pitchFamily="34" charset="0"/>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Arial" panose="020B0604020202020204" pitchFamily="34" charset="0"/>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Arial" panose="020B0604020202020204" pitchFamily="34" charset="0"/>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16.xml"/><Relationship Id="rId2" Type="http://schemas.openxmlformats.org/officeDocument/2006/relationships/image" Target="../media/image3.jpeg"/><Relationship Id="rId1" Type="http://schemas.openxmlformats.org/officeDocument/2006/relationships/tags" Target="../tags/tag1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openxmlformats.org/officeDocument/2006/relationships/tags" Target="../tags/tag125.xml"/><Relationship Id="rId3" Type="http://schemas.openxmlformats.org/officeDocument/2006/relationships/image" Target="../media/image4.png"/><Relationship Id="rId2" Type="http://schemas.openxmlformats.org/officeDocument/2006/relationships/tags" Target="../tags/tag124.xml"/><Relationship Id="rId1" Type="http://schemas.openxmlformats.org/officeDocument/2006/relationships/tags" Target="../tags/tag12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18.xml"/><Relationship Id="rId1" Type="http://schemas.openxmlformats.org/officeDocument/2006/relationships/tags" Target="../tags/tag11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20.xml"/><Relationship Id="rId1" Type="http://schemas.openxmlformats.org/officeDocument/2006/relationships/tags" Target="../tags/tag11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22.xml"/><Relationship Id="rId1" Type="http://schemas.openxmlformats.org/officeDocument/2006/relationships/tags" Target="../tags/tag1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6779260" y="841375"/>
            <a:ext cx="3509010" cy="3594735"/>
          </a:xfrm>
        </p:spPr>
        <p:txBody>
          <a:bodyPr>
            <a:normAutofit/>
          </a:bodyPr>
          <a:lstStyle/>
          <a:p>
            <a:pPr>
              <a:lnSpc>
                <a:spcPct val="120000"/>
              </a:lnSpc>
            </a:pPr>
            <a:r>
              <a:rPr lang="en-US" altLang="zh-CN" sz="2400" dirty="0" smtClean="0">
                <a:solidFill>
                  <a:srgbClr val="FF0000"/>
                </a:solidFill>
                <a:latin typeface="Arial Black" panose="020B0A04020102020204" charset="0"/>
                <a:cs typeface="Arial Black" panose="020B0A04020102020204" charset="0"/>
              </a:rPr>
              <a:t>English Speaking course Day1</a:t>
            </a:r>
            <a:br>
              <a:rPr lang="en-US" altLang="zh-CN" sz="3200" dirty="0" smtClean="0"/>
            </a:br>
            <a:r>
              <a:rPr lang="en-US" altLang="zh-CN" sz="3600" dirty="0" smtClean="0"/>
              <a:t>Rabia Noreen</a:t>
            </a:r>
            <a:endParaRPr lang="en-US" altLang="zh-CN" sz="3600" dirty="0" smtClean="0"/>
          </a:p>
        </p:txBody>
      </p:sp>
      <p:pic>
        <p:nvPicPr>
          <p:cNvPr id="3" name="Picture 2" descr="WhatsApp Image 2024-09-09 at 19.48.47_83069b4f"/>
          <p:cNvPicPr>
            <a:picLocks noChangeAspect="1"/>
          </p:cNvPicPr>
          <p:nvPr/>
        </p:nvPicPr>
        <p:blipFill>
          <a:blip r:embed="rId2"/>
          <a:stretch>
            <a:fillRect/>
          </a:stretch>
        </p:blipFill>
        <p:spPr>
          <a:xfrm>
            <a:off x="1707515" y="840740"/>
            <a:ext cx="4175125" cy="4918710"/>
          </a:xfrm>
          <a:prstGeom prst="rect">
            <a:avLst/>
          </a:prstGeom>
        </p:spPr>
      </p:pic>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55875" y="1132840"/>
            <a:ext cx="7552055" cy="1109345"/>
          </a:xfrm>
        </p:spPr>
        <p:txBody>
          <a:bodyPr>
            <a:normAutofit/>
          </a:bodyPr>
          <a:p>
            <a:r>
              <a:rPr lang="en-US"/>
              <a:t>Examples</a:t>
            </a:r>
            <a:endParaRPr lang="en-US"/>
          </a:p>
        </p:txBody>
      </p:sp>
      <p:sp>
        <p:nvSpPr>
          <p:cNvPr id="3" name="Text Box 2"/>
          <p:cNvSpPr txBox="1"/>
          <p:nvPr/>
        </p:nvSpPr>
        <p:spPr>
          <a:xfrm>
            <a:off x="2196465" y="1783715"/>
            <a:ext cx="8223885" cy="2724785"/>
          </a:xfrm>
          <a:prstGeom prst="rect">
            <a:avLst/>
          </a:prstGeom>
          <a:noFill/>
        </p:spPr>
        <p:txBody>
          <a:bodyPr wrap="square" rtlCol="0">
            <a:noAutofit/>
          </a:bodyPr>
          <a:p>
            <a:r>
              <a:rPr lang="en-US" sz="2400" b="1">
                <a:solidFill>
                  <a:srgbClr val="FF0000"/>
                </a:solidFill>
              </a:rPr>
              <a:t>Imperative sentences</a:t>
            </a:r>
            <a:endParaRPr lang="en-US" sz="2400" b="1">
              <a:solidFill>
                <a:srgbClr val="FF0000"/>
              </a:solidFill>
            </a:endParaRPr>
          </a:p>
          <a:p>
            <a:endParaRPr lang="en-US" sz="2400" b="1">
              <a:solidFill>
                <a:srgbClr val="FF0000"/>
              </a:solidFill>
            </a:endParaRPr>
          </a:p>
          <a:p>
            <a:r>
              <a:rPr lang="en-US"/>
              <a:t> 'You' is by default subject.</a:t>
            </a:r>
            <a:endParaRPr lang="en-US"/>
          </a:p>
          <a:p>
            <a:r>
              <a:rPr lang="en-US"/>
              <a:t>For example,  Sit down. </a:t>
            </a:r>
            <a:endParaRPr lang="en-US"/>
          </a:p>
          <a:p>
            <a:r>
              <a:rPr lang="en-US"/>
              <a:t>In this sentence, if some ask you, what is the subject and predicate in this sentence. </a:t>
            </a:r>
            <a:endParaRPr lang="en-US"/>
          </a:p>
          <a:p>
            <a:r>
              <a:rPr lang="en-US"/>
              <a:t>Then you must remember that for imperative sentence, </a:t>
            </a:r>
            <a:endParaRPr lang="en-US"/>
          </a:p>
          <a:p>
            <a:r>
              <a:rPr lang="en-US"/>
              <a:t>The subject is by default, 'You' and 'Sit down' is the predicate.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smtClean="0"/>
              <a:t>Thank you </a:t>
            </a:r>
            <a:endParaRPr lang="zh-CN" altLang="en-US"/>
          </a:p>
        </p:txBody>
      </p:sp>
      <p:pic>
        <p:nvPicPr>
          <p:cNvPr id="5" name="图片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5529023" y="1811714"/>
            <a:ext cx="1133954" cy="780356"/>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426335" y="1310640"/>
            <a:ext cx="7427595" cy="1141730"/>
          </a:xfrm>
          <a:prstGeom prst="rect">
            <a:avLst/>
          </a:prstGeom>
          <a:noFill/>
        </p:spPr>
        <p:txBody>
          <a:bodyPr wrap="square" rtlCol="0">
            <a:normAutofit fontScale="80000"/>
          </a:bodyPr>
          <a:lstStyle/>
          <a:p>
            <a:pPr algn="ctr"/>
            <a:r>
              <a:rPr lang="en-US" altLang="zh-CN" sz="8000" b="1" dirty="0" smtClean="0">
                <a:solidFill>
                  <a:schemeClr val="tx1">
                    <a:lumMod val="85000"/>
                    <a:lumOff val="15000"/>
                  </a:schemeClr>
                </a:solidFill>
                <a:uFillTx/>
                <a:latin typeface="Arial" panose="020B0604020202020204" pitchFamily="34" charset="0"/>
                <a:ea typeface="Arial" panose="020B0604020202020204" pitchFamily="34" charset="0"/>
              </a:rPr>
              <a:t>Passive skills</a:t>
            </a:r>
            <a:endParaRPr lang="en-US" altLang="zh-CN" sz="8000" b="1" dirty="0" smtClean="0">
              <a:solidFill>
                <a:schemeClr val="tx1">
                  <a:lumMod val="85000"/>
                  <a:lumOff val="15000"/>
                </a:schemeClr>
              </a:solidFill>
              <a:uFillTx/>
              <a:latin typeface="Arial" panose="020B0604020202020204" pitchFamily="34" charset="0"/>
              <a:ea typeface="Arial" panose="020B0604020202020204" pitchFamily="34" charset="0"/>
            </a:endParaRPr>
          </a:p>
        </p:txBody>
      </p:sp>
      <p:sp>
        <p:nvSpPr>
          <p:cNvPr id="5" name="Text Box 4"/>
          <p:cNvSpPr txBox="1"/>
          <p:nvPr/>
        </p:nvSpPr>
        <p:spPr>
          <a:xfrm>
            <a:off x="2071370" y="3017520"/>
            <a:ext cx="8192135" cy="1529715"/>
          </a:xfrm>
          <a:prstGeom prst="rect">
            <a:avLst/>
          </a:prstGeom>
          <a:noFill/>
        </p:spPr>
        <p:txBody>
          <a:bodyPr wrap="square" rtlCol="0">
            <a:noAutofit/>
          </a:bodyPr>
          <a:p>
            <a:r>
              <a:rPr lang="en-US" sz="2400"/>
              <a:t>In language learning, passive skills consist of listening and reading.</a:t>
            </a:r>
            <a:endParaRPr lang="en-US" sz="2400"/>
          </a:p>
          <a:p>
            <a:endParaRPr lang="en-US" sz="240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399030" y="1275715"/>
            <a:ext cx="6744335" cy="1141730"/>
          </a:xfrm>
          <a:prstGeom prst="rect">
            <a:avLst/>
          </a:prstGeom>
          <a:noFill/>
        </p:spPr>
        <p:txBody>
          <a:bodyPr wrap="square" rtlCol="0">
            <a:normAutofit/>
          </a:bodyPr>
          <a:lstStyle/>
          <a:p>
            <a:pPr algn="ctr"/>
            <a:r>
              <a:rPr lang="en-US" altLang="zh-CN" sz="6665" b="1" dirty="0" smtClean="0">
                <a:solidFill>
                  <a:schemeClr val="tx1">
                    <a:lumMod val="85000"/>
                    <a:lumOff val="15000"/>
                  </a:schemeClr>
                </a:solidFill>
                <a:uFillTx/>
                <a:latin typeface="Arial" panose="020B0604020202020204" pitchFamily="34" charset="0"/>
                <a:ea typeface="Arial" panose="020B0604020202020204" pitchFamily="34" charset="0"/>
              </a:rPr>
              <a:t>Active Skills</a:t>
            </a:r>
            <a:endParaRPr lang="en-US" altLang="zh-CN" sz="6665" b="1" dirty="0" smtClean="0">
              <a:solidFill>
                <a:schemeClr val="tx1">
                  <a:lumMod val="85000"/>
                  <a:lumOff val="15000"/>
                </a:schemeClr>
              </a:solidFill>
              <a:uFillTx/>
              <a:latin typeface="Arial" panose="020B0604020202020204" pitchFamily="34" charset="0"/>
              <a:ea typeface="Arial" panose="020B0604020202020204" pitchFamily="34" charset="0"/>
            </a:endParaRPr>
          </a:p>
        </p:txBody>
      </p:sp>
      <p:sp>
        <p:nvSpPr>
          <p:cNvPr id="2" name="Text Box 1"/>
          <p:cNvSpPr txBox="1"/>
          <p:nvPr/>
        </p:nvSpPr>
        <p:spPr>
          <a:xfrm>
            <a:off x="2524125" y="2839085"/>
            <a:ext cx="8310245" cy="1198880"/>
          </a:xfrm>
          <a:prstGeom prst="rect">
            <a:avLst/>
          </a:prstGeom>
          <a:noFill/>
        </p:spPr>
        <p:txBody>
          <a:bodyPr wrap="square" rtlCol="0">
            <a:spAutoFit/>
          </a:bodyPr>
          <a:p>
            <a:r>
              <a:rPr lang="en-US" sz="2400"/>
              <a:t>The productive skills are speaking and writing, because learners doing these need to produce language. They are also known as active skills.</a:t>
            </a:r>
            <a:endParaRPr lang="en-US" sz="240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2837180" y="935990"/>
            <a:ext cx="6428105" cy="969010"/>
          </a:xfrm>
          <a:prstGeom prst="rect">
            <a:avLst/>
          </a:prstGeom>
          <a:noFill/>
        </p:spPr>
        <p:txBody>
          <a:bodyPr wrap="square" rtlCol="0">
            <a:normAutofit fontScale="60000" lnSpcReduction="20000"/>
          </a:bodyPr>
          <a:lstStyle/>
          <a:p>
            <a:pPr algn="ctr"/>
            <a:r>
              <a:rPr lang="en-US" altLang="zh-CN" sz="8000" b="1" dirty="0" smtClean="0">
                <a:solidFill>
                  <a:schemeClr val="tx1">
                    <a:lumMod val="85000"/>
                    <a:lumOff val="15000"/>
                  </a:schemeClr>
                </a:solidFill>
                <a:uFillTx/>
                <a:latin typeface="Arial" panose="020B0604020202020204" pitchFamily="34" charset="0"/>
                <a:ea typeface="Arial" panose="020B0604020202020204" pitchFamily="34" charset="0"/>
              </a:rPr>
              <a:t>What is a sentence</a:t>
            </a:r>
            <a:endParaRPr lang="en-US" altLang="zh-CN" sz="8000" b="1" dirty="0" smtClean="0">
              <a:solidFill>
                <a:schemeClr val="tx1">
                  <a:lumMod val="85000"/>
                  <a:lumOff val="15000"/>
                </a:schemeClr>
              </a:solidFill>
              <a:uFillTx/>
              <a:latin typeface="Arial" panose="020B0604020202020204" pitchFamily="34" charset="0"/>
              <a:ea typeface="Arial" panose="020B0604020202020204" pitchFamily="34" charset="0"/>
            </a:endParaRPr>
          </a:p>
        </p:txBody>
      </p:sp>
      <p:sp>
        <p:nvSpPr>
          <p:cNvPr id="3" name="Text Box 2"/>
          <p:cNvSpPr txBox="1"/>
          <p:nvPr/>
        </p:nvSpPr>
        <p:spPr>
          <a:xfrm>
            <a:off x="1828165" y="1722120"/>
            <a:ext cx="8166735" cy="2792730"/>
          </a:xfrm>
          <a:prstGeom prst="rect">
            <a:avLst/>
          </a:prstGeom>
          <a:noFill/>
        </p:spPr>
        <p:txBody>
          <a:bodyPr wrap="square" rtlCol="0">
            <a:noAutofit/>
          </a:bodyPr>
          <a:p>
            <a:endParaRPr lang="en-US" sz="2400"/>
          </a:p>
          <a:p>
            <a:r>
              <a:rPr lang="en-US" sz="2400">
                <a:sym typeface="+mn-ea"/>
              </a:rPr>
              <a:t>A *sentence* is a group of words that expresses a complete thought. It typically consists of two main parts: the *subject* and the *predicate*.</a:t>
            </a:r>
            <a:endParaRPr lang="en-US" sz="2400"/>
          </a:p>
          <a:p>
            <a:endParaRPr lang="en-US" sz="2400"/>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705100" y="753745"/>
            <a:ext cx="8816975" cy="821690"/>
          </a:xfrm>
        </p:spPr>
        <p:txBody>
          <a:bodyPr>
            <a:normAutofit/>
          </a:bodyPr>
          <a:p>
            <a:r>
              <a:rPr lang="en-US" sz="3600"/>
              <a:t>Sentence and its parts</a:t>
            </a:r>
            <a:endParaRPr lang="en-US" sz="3600"/>
          </a:p>
        </p:txBody>
      </p:sp>
      <p:sp>
        <p:nvSpPr>
          <p:cNvPr id="3" name="Text Box 2"/>
          <p:cNvSpPr txBox="1"/>
          <p:nvPr/>
        </p:nvSpPr>
        <p:spPr>
          <a:xfrm>
            <a:off x="2070100" y="1800225"/>
            <a:ext cx="8130540" cy="2745740"/>
          </a:xfrm>
          <a:prstGeom prst="rect">
            <a:avLst/>
          </a:prstGeom>
          <a:noFill/>
        </p:spPr>
        <p:txBody>
          <a:bodyPr wrap="square" rtlCol="0">
            <a:noAutofit/>
          </a:bodyPr>
          <a:p>
            <a:r>
              <a:rPr lang="en-US"/>
              <a:t>1. *</a:t>
            </a:r>
            <a:r>
              <a:rPr lang="en-US" sz="2000" b="1"/>
              <a:t>Subject*</a:t>
            </a:r>
            <a:r>
              <a:rPr lang="en-US"/>
              <a:t>: The subject of a sentence is the person, place, thing, or idea that is performing the action or being described. It tells us "who" or "what" the sentence is about.</a:t>
            </a:r>
            <a:endParaRPr lang="en-US"/>
          </a:p>
          <a:p>
            <a:r>
              <a:rPr lang="en-US"/>
              <a:t>   - Example: The cat is sleeping.</a:t>
            </a:r>
            <a:endParaRPr lang="en-US"/>
          </a:p>
          <a:p>
            <a:endParaRPr lang="en-US"/>
          </a:p>
          <a:p>
            <a:r>
              <a:rPr lang="en-US"/>
              <a:t>2.</a:t>
            </a:r>
            <a:r>
              <a:rPr lang="en-US" sz="2000" b="1"/>
              <a:t> *Predicate*:</a:t>
            </a:r>
            <a:r>
              <a:rPr lang="en-US"/>
              <a:t> The predicate contains the verb and tells something about the subject, such as what the subject is doing or what is being done to the subject. It usually includes the verb and the object (if any).</a:t>
            </a:r>
            <a:endParaRPr lang="en-US"/>
          </a:p>
          <a:p>
            <a:r>
              <a:rPr lang="en-US"/>
              <a:t>   - Example: The cat is sleeping</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26005" y="1052195"/>
            <a:ext cx="9196070" cy="1028700"/>
          </a:xfrm>
        </p:spPr>
        <p:txBody>
          <a:bodyPr>
            <a:normAutofit/>
          </a:bodyPr>
          <a:p>
            <a:r>
              <a:rPr lang="en-US" sz="2665"/>
              <a:t>Sentence and its parts</a:t>
            </a:r>
            <a:endParaRPr lang="en-US" sz="2665"/>
          </a:p>
        </p:txBody>
      </p:sp>
      <p:sp>
        <p:nvSpPr>
          <p:cNvPr id="3" name="Text Box 2"/>
          <p:cNvSpPr txBox="1"/>
          <p:nvPr/>
        </p:nvSpPr>
        <p:spPr>
          <a:xfrm>
            <a:off x="1989455" y="2030730"/>
            <a:ext cx="8373110" cy="2584450"/>
          </a:xfrm>
          <a:prstGeom prst="rect">
            <a:avLst/>
          </a:prstGeom>
          <a:noFill/>
        </p:spPr>
        <p:txBody>
          <a:bodyPr wrap="square" rtlCol="0">
            <a:spAutoFit/>
          </a:bodyPr>
          <a:p>
            <a:r>
              <a:rPr lang="en-US"/>
              <a:t>Every sentence is made of two parts:</a:t>
            </a:r>
            <a:endParaRPr lang="en-US"/>
          </a:p>
          <a:p>
            <a:r>
              <a:rPr lang="en-US"/>
              <a:t>(1) A person or thing that is being discussed, described, or dealt with; and</a:t>
            </a:r>
            <a:endParaRPr lang="en-US"/>
          </a:p>
          <a:p>
            <a:r>
              <a:rPr lang="en-US"/>
              <a:t>(2) Say something about that person or thing which is called Predicate. </a:t>
            </a:r>
            <a:endParaRPr lang="en-US"/>
          </a:p>
          <a:p>
            <a:endParaRPr lang="en-US"/>
          </a:p>
          <a:p>
            <a:r>
              <a:rPr lang="en-US"/>
              <a:t>The part of the sentence which tells what of who or what the sentence is about is called Subject. and </a:t>
            </a:r>
            <a:endParaRPr lang="en-US"/>
          </a:p>
          <a:p>
            <a:r>
              <a:rPr lang="en-US"/>
              <a:t>The part of the sentence which tells what is being said about the subject is called Predicate.</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00680" y="880110"/>
            <a:ext cx="6286500" cy="971550"/>
          </a:xfrm>
        </p:spPr>
        <p:txBody>
          <a:bodyPr>
            <a:normAutofit/>
          </a:bodyPr>
          <a:p>
            <a:r>
              <a:rPr lang="en-US" sz="2665"/>
              <a:t>Examples</a:t>
            </a:r>
            <a:endParaRPr lang="en-US" sz="2665"/>
          </a:p>
        </p:txBody>
      </p:sp>
      <p:sp>
        <p:nvSpPr>
          <p:cNvPr id="3" name="Text Box 2"/>
          <p:cNvSpPr txBox="1"/>
          <p:nvPr/>
        </p:nvSpPr>
        <p:spPr>
          <a:xfrm>
            <a:off x="2253615" y="1892935"/>
            <a:ext cx="7522210" cy="2953385"/>
          </a:xfrm>
          <a:prstGeom prst="rect">
            <a:avLst/>
          </a:prstGeom>
          <a:noFill/>
        </p:spPr>
        <p:txBody>
          <a:bodyPr wrap="square" rtlCol="0">
            <a:spAutoFit/>
          </a:bodyPr>
          <a:p>
            <a:r>
              <a:rPr lang="en-US" sz="2400" b="1">
                <a:solidFill>
                  <a:srgbClr val="FF0000"/>
                </a:solidFill>
              </a:rPr>
              <a:t>Noun</a:t>
            </a:r>
            <a:endParaRPr lang="en-US" sz="2400" b="1">
              <a:solidFill>
                <a:srgbClr val="FF0000"/>
              </a:solidFill>
            </a:endParaRPr>
          </a:p>
          <a:p>
            <a:endParaRPr lang="en-US" sz="2400" b="1">
              <a:solidFill>
                <a:srgbClr val="FF0000"/>
              </a:solidFill>
            </a:endParaRPr>
          </a:p>
          <a:p>
            <a:endParaRPr lang="en-US" sz="2400" b="1">
              <a:solidFill>
                <a:srgbClr val="FF0000"/>
              </a:solidFill>
            </a:endParaRPr>
          </a:p>
          <a:p>
            <a:r>
              <a:rPr lang="en-US" sz="2400" b="1">
                <a:solidFill>
                  <a:srgbClr val="FF0000"/>
                </a:solidFill>
              </a:rPr>
              <a:t>Ram is running fast.</a:t>
            </a:r>
            <a:endParaRPr lang="en-US" sz="2400" b="1">
              <a:solidFill>
                <a:srgbClr val="FF0000"/>
              </a:solidFill>
            </a:endParaRPr>
          </a:p>
          <a:p>
            <a:r>
              <a:rPr lang="en-US"/>
              <a:t>This sentence is made of two parts, </a:t>
            </a:r>
            <a:endParaRPr lang="en-US"/>
          </a:p>
          <a:p>
            <a:endParaRPr lang="en-US"/>
          </a:p>
          <a:p>
            <a:r>
              <a:rPr lang="en-US"/>
              <a:t>Here, Ram is the person whom we are talking about So,</a:t>
            </a:r>
            <a:r>
              <a:rPr lang="en-US">
                <a:solidFill>
                  <a:srgbClr val="FF0000"/>
                </a:solidFill>
              </a:rPr>
              <a:t> 'Ram' is a subject, and what is he doing, he is running fast.</a:t>
            </a:r>
            <a:endParaRPr lang="en-US">
              <a:solidFill>
                <a:srgbClr val="FF0000"/>
              </a:solidFill>
            </a:endParaRPr>
          </a:p>
          <a:p>
            <a:r>
              <a:rPr lang="en-US">
                <a:solidFill>
                  <a:srgbClr val="FF0000"/>
                </a:solidFill>
              </a:rPr>
              <a:t>is running fast is the predicate.</a:t>
            </a:r>
            <a:endParaRPr lang="en-US">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84070" y="868680"/>
            <a:ext cx="9438005" cy="947420"/>
          </a:xfrm>
        </p:spPr>
        <p:txBody>
          <a:bodyPr>
            <a:normAutofit/>
          </a:bodyPr>
          <a:p>
            <a:r>
              <a:rPr lang="en-US"/>
              <a:t>Examples</a:t>
            </a:r>
            <a:endParaRPr lang="en-US"/>
          </a:p>
        </p:txBody>
      </p:sp>
      <p:sp>
        <p:nvSpPr>
          <p:cNvPr id="3" name="Text Box 2"/>
          <p:cNvSpPr txBox="1"/>
          <p:nvPr/>
        </p:nvSpPr>
        <p:spPr>
          <a:xfrm>
            <a:off x="2334260" y="2065020"/>
            <a:ext cx="8143240" cy="2030095"/>
          </a:xfrm>
          <a:prstGeom prst="rect">
            <a:avLst/>
          </a:prstGeom>
          <a:noFill/>
        </p:spPr>
        <p:txBody>
          <a:bodyPr wrap="square" rtlCol="0">
            <a:spAutoFit/>
          </a:bodyPr>
          <a:p>
            <a:r>
              <a:rPr lang="en-US" sz="2400" b="1">
                <a:solidFill>
                  <a:srgbClr val="FF0000"/>
                </a:solidFill>
              </a:rPr>
              <a:t>Pronoun</a:t>
            </a:r>
            <a:endParaRPr lang="en-US" sz="2400" b="1">
              <a:solidFill>
                <a:srgbClr val="FF0000"/>
              </a:solidFill>
            </a:endParaRPr>
          </a:p>
          <a:p>
            <a:endParaRPr lang="en-US" sz="2400" b="1">
              <a:solidFill>
                <a:srgbClr val="FF0000"/>
              </a:solidFill>
            </a:endParaRPr>
          </a:p>
          <a:p>
            <a:r>
              <a:rPr lang="en-US" sz="2400" b="1">
                <a:solidFill>
                  <a:srgbClr val="FF0000"/>
                </a:solidFill>
              </a:rPr>
              <a:t>He has no money in his pocket</a:t>
            </a:r>
            <a:r>
              <a:rPr lang="en-US"/>
              <a:t>.</a:t>
            </a:r>
            <a:endParaRPr lang="en-US"/>
          </a:p>
          <a:p>
            <a:endParaRPr lang="en-US"/>
          </a:p>
          <a:p>
            <a:r>
              <a:rPr lang="en-US"/>
              <a:t>Here, ask who has huge money, She. So, </a:t>
            </a:r>
            <a:r>
              <a:rPr lang="en-US">
                <a:solidFill>
                  <a:srgbClr val="FF0000"/>
                </a:solidFill>
              </a:rPr>
              <a:t>She is the subject.</a:t>
            </a:r>
            <a:endParaRPr lang="en-US">
              <a:solidFill>
                <a:srgbClr val="FF0000"/>
              </a:solidFill>
            </a:endParaRPr>
          </a:p>
          <a:p>
            <a:r>
              <a:rPr lang="en-US"/>
              <a:t>and what she has, has huge money. So, it is the predicate.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02510" y="799465"/>
            <a:ext cx="9219565" cy="713105"/>
          </a:xfrm>
        </p:spPr>
        <p:txBody>
          <a:bodyPr>
            <a:normAutofit/>
          </a:bodyPr>
          <a:p>
            <a:r>
              <a:rPr lang="en-US"/>
              <a:t>Examples</a:t>
            </a:r>
            <a:endParaRPr lang="en-US"/>
          </a:p>
        </p:txBody>
      </p:sp>
      <p:sp>
        <p:nvSpPr>
          <p:cNvPr id="3" name="Text Box 2"/>
          <p:cNvSpPr txBox="1"/>
          <p:nvPr/>
        </p:nvSpPr>
        <p:spPr>
          <a:xfrm>
            <a:off x="2070100" y="1513205"/>
            <a:ext cx="8131810" cy="3507740"/>
          </a:xfrm>
          <a:prstGeom prst="rect">
            <a:avLst/>
          </a:prstGeom>
          <a:noFill/>
        </p:spPr>
        <p:txBody>
          <a:bodyPr wrap="square" rtlCol="0">
            <a:spAutoFit/>
          </a:bodyPr>
          <a:p>
            <a:r>
              <a:rPr lang="en-US" sz="2400" b="1">
                <a:solidFill>
                  <a:srgbClr val="FF0000"/>
                </a:solidFill>
              </a:rPr>
              <a:t>Noun phrase</a:t>
            </a:r>
            <a:endParaRPr lang="en-US" sz="2400" b="1">
              <a:solidFill>
                <a:srgbClr val="FF0000"/>
              </a:solidFill>
            </a:endParaRPr>
          </a:p>
          <a:p>
            <a:endParaRPr lang="en-US" sz="2400" b="1">
              <a:solidFill>
                <a:srgbClr val="FF0000"/>
              </a:solidFill>
            </a:endParaRPr>
          </a:p>
          <a:p>
            <a:endParaRPr lang="en-US" sz="2400" b="1">
              <a:solidFill>
                <a:srgbClr val="FF0000"/>
              </a:solidFill>
            </a:endParaRPr>
          </a:p>
          <a:p>
            <a:r>
              <a:rPr lang="en-US" sz="2400" b="1">
                <a:solidFill>
                  <a:srgbClr val="FF0000"/>
                </a:solidFill>
              </a:rPr>
              <a:t>The cackling of geese saved Rome</a:t>
            </a:r>
            <a:r>
              <a:rPr lang="en-US"/>
              <a:t>.</a:t>
            </a:r>
            <a:endParaRPr lang="en-US"/>
          </a:p>
          <a:p>
            <a:endParaRPr lang="en-US"/>
          </a:p>
          <a:p>
            <a:r>
              <a:rPr lang="en-US"/>
              <a:t>Here, The entire phrase, 'The cackling of geese' is describing who is the main character of the sentence,</a:t>
            </a:r>
            <a:endParaRPr lang="en-US"/>
          </a:p>
          <a:p>
            <a:r>
              <a:rPr lang="en-US"/>
              <a:t>So it is a subject and 'saved Rome' is the object.</a:t>
            </a:r>
            <a:endParaRPr lang="en-US"/>
          </a:p>
          <a:p>
            <a:endParaRPr lang="en-US"/>
          </a:p>
          <a:p>
            <a:r>
              <a:rPr lang="en-US"/>
              <a:t>The subject usually comes first as you can see in this examples, </a:t>
            </a:r>
            <a:endParaRPr lang="en-US"/>
          </a:p>
          <a:p>
            <a:r>
              <a:rPr lang="en-US"/>
              <a:t>but occasionally it is put after the predicate.</a:t>
            </a:r>
            <a:endParaRPr lang="en-US"/>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48"/>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48"/>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4.xml><?xml version="1.0" encoding="utf-8"?>
<p:tagLst xmlns:p="http://schemas.openxmlformats.org/presentationml/2006/main">
  <p:tag name="KSO_WM_TEMPLATE_SUBCATEGORY" val="0"/>
  <p:tag name="KSO_WM_TEMPLATE_MASTER_TYPE" val="1"/>
  <p:tag name="KSO_WM_TEMPLATE_COLOR_TYPE" val="0"/>
  <p:tag name="KSO_WM_TAG_VERSION" val="1.0"/>
  <p:tag name="KSO_WM_BEAUTIFY_FLAG" val="#wm#"/>
  <p:tag name="KSO_WM_TEMPLATE_CATEGORY" val="custom"/>
  <p:tag name="KSO_WM_TEMPLATE_INDEX" val="20202648"/>
  <p:tag name="KSO_WM_TEMPLATE_THUMBS_INDEX" val="1、4、6、7、8、9、10、11、12、13、14"/>
</p:tagLst>
</file>

<file path=ppt/tags/tag115.xml><?xml version="1.0" encoding="utf-8"?>
<p:tagLst xmlns:p="http://schemas.openxmlformats.org/presentationml/2006/main">
  <p:tag name="KSO_WM_UNIT_ISCONTENTS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2648_1*a*1"/>
  <p:tag name="KSO_WM_TEMPLATE_CATEGORY" val="custom"/>
  <p:tag name="KSO_WM_TEMPLATE_INDEX" val="20202648"/>
  <p:tag name="KSO_WM_UNIT_LAYERLEVEL" val="1"/>
  <p:tag name="KSO_WM_TAG_VERSION" val="1.0"/>
  <p:tag name="KSO_WM_BEAUTIFY_FLAG" val="#wm#"/>
  <p:tag name="KSO_WM_UNIT_PRESET_TEXT" val="Lovely Cartoon Template"/>
</p:tagLst>
</file>

<file path=ppt/tags/tag116.xml><?xml version="1.0" encoding="utf-8"?>
<p:tagLst xmlns:p="http://schemas.openxmlformats.org/presentationml/2006/main">
  <p:tag name="KSO_WM_SLIDE_ID" val="custom20202648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2648"/>
  <p:tag name="KSO_WM_SLIDE_LAYOUT" val="a_b_j"/>
  <p:tag name="KSO_WM_SLIDE_LAYOUT_CNT" val="1_1_1"/>
  <p:tag name="KSO_WM_TEMPLATE_THUMBS_INDEX" val="1、4、6、7、8、9、10、11、12、13、14"/>
  <p:tag name="KSO_WM_TEMPLATE_MASTER_THUMB_INDEX" val="1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648_3*a*1"/>
  <p:tag name="KSO_WM_TEMPLATE_CATEGORY" val="custom"/>
  <p:tag name="KSO_WM_TEMPLATE_INDEX" val="20202648"/>
  <p:tag name="KSO_WM_UNIT_LAYERLEVEL" val="1"/>
  <p:tag name="KSO_WM_TAG_VERSION" val="1.0"/>
  <p:tag name="KSO_WM_BEAUTIFY_FLAG" val="#wm#"/>
  <p:tag name="KSO_WM_UNIT_ISCONTENTSTITLE" val="1"/>
  <p:tag name="KSO_WM_UNIT_NOCLEAR" val="0"/>
  <p:tag name="KSO_WM_UNIT_VALUE" val="2"/>
  <p:tag name="KSO_WM_UNIT_PRESET_TEXT" val="CONTENTS"/>
</p:tagLst>
</file>

<file path=ppt/tags/tag118.xml><?xml version="1.0" encoding="utf-8"?>
<p:tagLst xmlns:p="http://schemas.openxmlformats.org/presentationml/2006/main">
  <p:tag name="KSO_WM_SLIDE_ID" val="custom20202648_3"/>
  <p:tag name="KSO_WM_TEMPLATE_SUBCATEGORY" val="0"/>
  <p:tag name="KSO_WM_TEMPLATE_MASTER_TYPE" val="1"/>
  <p:tag name="KSO_WM_TEMPLATE_COLOR_TYPE" val="1"/>
  <p:tag name="KSO_WM_SLIDE_TYPE" val="contents"/>
  <p:tag name="KSO_WM_SLIDE_SUBTYPE" val="diag"/>
  <p:tag name="KSO_WM_SLIDE_ITEM_CNT" val="3"/>
  <p:tag name="KSO_WM_SLIDE_INDEX" val="3"/>
  <p:tag name="KSO_WM_DIAGRAM_GROUP_CODE" val="l1-1"/>
  <p:tag name="KSO_WM_SLIDE_DIAGTYPE" val="l"/>
  <p:tag name="KSO_WM_TAG_VERSION" val="1.0"/>
  <p:tag name="KSO_WM_BEAUTIFY_FLAG" val="#wm#"/>
  <p:tag name="KSO_WM_TEMPLATE_CATEGORY" val="custom"/>
  <p:tag name="KSO_WM_TEMPLATE_INDEX" val="20202648"/>
  <p:tag name="KSO_WM_SLIDE_LAYOUT" val="a_b_l"/>
  <p:tag name="KSO_WM_SLIDE_LAYOUT_CNT" val="1_1_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648_4*a*1"/>
  <p:tag name="KSO_WM_TEMPLATE_CATEGORY" val="custom"/>
  <p:tag name="KSO_WM_TEMPLATE_INDEX" val="20202648"/>
  <p:tag name="KSO_WM_UNIT_LAYERLEVEL" val="1"/>
  <p:tag name="KSO_WM_TAG_VERSION" val="1.0"/>
  <p:tag name="KSO_WM_BEAUTIFY_FLAG" val="#wm#"/>
  <p:tag name="KSO_WM_UNIT_ISCONTENTSTITLE" val="1"/>
  <p:tag name="KSO_WM_UNIT_NOCLEAR" val="0"/>
  <p:tag name="KSO_WM_UNIT_VALUE" val="2"/>
  <p:tag name="KSO_WM_UNIT_PRESET_TEXT" val="CONTENTS"/>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SLIDE_ID" val="custom20202648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2648"/>
  <p:tag name="KSO_WM_SLIDE_LAYOUT" val="a_b_l"/>
  <p:tag name="KSO_WM_SLIDE_LAYOUT_CNT" val="1_1_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648_5*a*1"/>
  <p:tag name="KSO_WM_TEMPLATE_CATEGORY" val="custom"/>
  <p:tag name="KSO_WM_TEMPLATE_INDEX" val="20202648"/>
  <p:tag name="KSO_WM_UNIT_LAYERLEVEL" val="1"/>
  <p:tag name="KSO_WM_TAG_VERSION" val="1.0"/>
  <p:tag name="KSO_WM_BEAUTIFY_FLAG" val="#wm#"/>
  <p:tag name="KSO_WM_UNIT_ISCONTENTSTITLE" val="1"/>
  <p:tag name="KSO_WM_UNIT_NOCLEAR" val="0"/>
  <p:tag name="KSO_WM_UNIT_VALUE" val="2"/>
  <p:tag name="KSO_WM_UNIT_PRESET_TEXT" val="CONTENTS"/>
</p:tagLst>
</file>

<file path=ppt/tags/tag122.xml><?xml version="1.0" encoding="utf-8"?>
<p:tagLst xmlns:p="http://schemas.openxmlformats.org/presentationml/2006/main">
  <p:tag name="KSO_WM_SLIDE_ID" val="custom20202648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BEAUTIFY_FLAG" val="#wm#"/>
  <p:tag name="KSO_WM_TEMPLATE_CATEGORY" val="custom"/>
  <p:tag name="KSO_WM_TEMPLATE_INDEX" val="20202648"/>
  <p:tag name="KSO_WM_SLIDE_LAYOUT" val="a_b_l"/>
  <p:tag name="KSO_WM_SLIDE_LAYOUT_CNT" val="1_1_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48_14*a*1"/>
  <p:tag name="KSO_WM_TEMPLATE_CATEGORY" val="custom"/>
  <p:tag name="KSO_WM_TEMPLATE_INDEX" val="20202648"/>
  <p:tag name="KSO_WM_UNIT_LAYERLEVEL" val="1"/>
  <p:tag name="KSO_WM_TAG_VERSION" val="1.0"/>
  <p:tag name="KSO_WM_BEAUTIFY_FLAG" val="#wm#"/>
  <p:tag name="KSO_WM_UNIT_ISCONTENTSTITLE" val="0"/>
  <p:tag name="KSO_WM_UNIT_NOCLEAR" val="1"/>
  <p:tag name="KSO_WM_UNIT_TYPE" val="a"/>
  <p:tag name="KSO_WM_UNIT_INDEX" val="1"/>
  <p:tag name="KSO_WM_UNIT_PRESET_TEXT" val="Thank you "/>
</p:tagLst>
</file>

<file path=ppt/tags/tag124.xml><?xml version="1.0" encoding="utf-8"?>
<p:tagLst xmlns:p="http://schemas.openxmlformats.org/presentationml/2006/main">
  <p:tag name="KSO_WM_UNIT_VALUE" val="217*315"/>
  <p:tag name="KSO_WM_UNIT_HIGHLIGHT" val="0"/>
  <p:tag name="KSO_WM_UNIT_COMPATIBLE" val="0"/>
  <p:tag name="KSO_WM_UNIT_DIAGRAM_ISNUMVISUAL" val="0"/>
  <p:tag name="KSO_WM_UNIT_DIAGRAM_ISREFERUNIT" val="0"/>
  <p:tag name="KSO_WM_UNIT_TYPE" val="j"/>
  <p:tag name="KSO_WM_UNIT_INDEX" val="1"/>
  <p:tag name="KSO_WM_UNIT_ID" val="custom20202648_14*j*1"/>
  <p:tag name="KSO_WM_TEMPLATE_CATEGORY" val="custom"/>
  <p:tag name="KSO_WM_TEMPLATE_INDEX" val="20202648"/>
  <p:tag name="KSO_WM_UNIT_LAYERLEVEL" val="1"/>
  <p:tag name="KSO_WM_TAG_VERSION" val="1.0"/>
  <p:tag name="KSO_WM_BEAUTIFY_FLAG" val="#wm#"/>
</p:tagLst>
</file>

<file path=ppt/tags/tag125.xml><?xml version="1.0" encoding="utf-8"?>
<p:tagLst xmlns:p="http://schemas.openxmlformats.org/presentationml/2006/main">
  <p:tag name="KSO_WM_SLIDE_ID" val="custom20202648_14"/>
  <p:tag name="KSO_WM_TEMPLATE_SUBCATEGORY" val="0"/>
  <p:tag name="KSO_WM_TEMPLATE_MASTER_TYPE" val="1"/>
  <p:tag name="KSO_WM_TEMPLATE_COLOR_TYPE" val="1"/>
  <p:tag name="KSO_WM_SLIDE_ITEM_CNT" val="0"/>
  <p:tag name="KSO_WM_SLIDE_INDEX" val="14"/>
  <p:tag name="KSO_WM_TAG_VERSION" val="1.0"/>
  <p:tag name="KSO_WM_BEAUTIFY_FLAG" val="#wm#"/>
  <p:tag name="KSO_WM_TEMPLATE_CATEGORY" val="custom"/>
  <p:tag name="KSO_WM_TEMPLATE_INDEX" val="20202648"/>
  <p:tag name="KSO_WM_SLIDE_TYPE" val="endPage"/>
  <p:tag name="KSO_WM_SLIDE_SUBTYPE" val="pureTxt"/>
  <p:tag name="KSO_WM_SLIDE_LAYOUT" val="a_b_j"/>
  <p:tag name="KSO_WM_SLIDE_LAYOUT_CNT" val="1_1_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SLIDE_BACKGROUND_TYPE" val="leftRight"/>
  <p:tag name="KSO_WM_SLIDE_BK_DARK_LIGHT" val="2"/>
  <p:tag name="KSO_WM_UNIT_TYPE" val="i"/>
  <p:tag name="KSO_WM_UNIT_INDEX"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SLIDE_BACKGROUND_TYPE" val="topBottom"/>
  <p:tag name="KSO_WM_SLIDE_BK_DARK_LIGHT" val="2"/>
  <p:tag name="KSO_WM_UNIT_TYPE" val="i"/>
  <p:tag name="KSO_WM_UNIT_INDEX"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SLIDE_BACKGROUND_TYPE" val="bottomTop"/>
  <p:tag name="KSO_WM_SLIDE_BK_DARK_LIGHT" val="2"/>
  <p:tag name="KSO_WM_UNIT_TYPE" val="i"/>
  <p:tag name="KSO_WM_UNIT_INDEX"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SLIDE_BACKGROUND_TYPE" val="navigation"/>
  <p:tag name="KSO_WM_SLIDE_BK_DARK_LIGHT" val="2"/>
  <p:tag name="KSO_WM_UNIT_TYPE" val="i"/>
  <p:tag name="KSO_WM_UNIT_INDEX"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heme/theme1.xml><?xml version="1.0" encoding="utf-8"?>
<a:theme xmlns:a="http://schemas.openxmlformats.org/drawingml/2006/main" name="Office Theme">
  <a:themeElements>
    <a:clrScheme name="自定义 50">
      <a:dk1>
        <a:srgbClr val="000000"/>
      </a:dk1>
      <a:lt1>
        <a:srgbClr val="FFFFFF"/>
      </a:lt1>
      <a:dk2>
        <a:srgbClr val="F2F2F2"/>
      </a:dk2>
      <a:lt2>
        <a:srgbClr val="FFFFFF"/>
      </a:lt2>
      <a:accent1>
        <a:srgbClr val="FAC406"/>
      </a:accent1>
      <a:accent2>
        <a:srgbClr val="F9B726"/>
      </a:accent2>
      <a:accent3>
        <a:srgbClr val="F5A231"/>
      </a:accent3>
      <a:accent4>
        <a:srgbClr val="F5903F"/>
      </a:accent4>
      <a:accent5>
        <a:srgbClr val="F27949"/>
      </a:accent5>
      <a:accent6>
        <a:srgbClr val="F05B51"/>
      </a:accent6>
      <a:hlink>
        <a:srgbClr val="BFBFBF"/>
      </a:hlink>
      <a:folHlink>
        <a:srgbClr val="BFBFB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2312</Words>
  <Application>WPS Presentation</Application>
  <PresentationFormat>宽屏</PresentationFormat>
  <Paragraphs>79</Paragraphs>
  <Slides>11</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幼圆</vt:lpstr>
      <vt:lpstr>Microsoft YaHei</vt:lpstr>
      <vt:lpstr>Arial Unicode MS</vt:lpstr>
      <vt:lpstr>Calibri</vt:lpstr>
      <vt:lpstr>Arial Black</vt:lpstr>
      <vt:lpstr>Office Theme</vt:lpstr>
      <vt:lpstr>English Speaking course Day1 Rabia Noreen</vt:lpstr>
      <vt:lpstr>PowerPoint 演示文稿</vt:lpstr>
      <vt:lpstr>PowerPoint 演示文稿</vt:lpstr>
      <vt:lpstr>PowerPoint 演示文稿</vt:lpstr>
      <vt:lpstr>Sentence and its parts</vt:lpstr>
      <vt:lpstr>Sentence and its parts</vt:lpstr>
      <vt:lpstr>PowerPoint 演示文稿</vt:lpstr>
      <vt:lpstr>PowerPoint 演示文稿</vt:lpstr>
      <vt:lpstr>PowerPoint 演示文稿</vt:lpstr>
      <vt:lpstr>PowerPoint 演示文稿</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noree</cp:lastModifiedBy>
  <cp:revision>26</cp:revision>
  <dcterms:created xsi:type="dcterms:W3CDTF">2019-09-03T09:13:00Z</dcterms:created>
  <dcterms:modified xsi:type="dcterms:W3CDTF">2024-09-12T14:54:37Z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1033-12.2.0.13472</vt:lpwstr>
  </property>
  <property fmtid="{D5CDD505-2E9C-101B-9397-08002B2CF9AE}" pid="3" name="ICV">
    <vt:lpwstr>7514A664F00B46499A880F98D11D0A36_13</vt:lpwstr>
  </property>
</Properties>
</file>