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6B22F-7785-4A21-8594-91DB8A07D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832F97-14DD-42C3-B169-EE7AB102FD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006C3-D376-430B-8D3A-0192AAD0B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D6B0-FD65-4CE9-8DF6-63A18A56696E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D6237-C624-427A-82CF-A1E77BB47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5E85A-2689-4AF9-BFFF-BD2F344FD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2B507-96BE-402C-9F95-046D14711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22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86E88-CF5D-4FDC-B6B4-076E821E9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E45202-22DD-4A24-BBFD-A6D6F6A5D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EF7E9-9E80-4A69-9253-95E074A59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D6B0-FD65-4CE9-8DF6-63A18A56696E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DA270-3785-46A9-84CC-C8D0C6247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24021-0568-4E65-A87C-CFC51BEEE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2B507-96BE-402C-9F95-046D14711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109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7A9128-9D4E-4E7F-B0EA-E8E9173D16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CE4C93-27F9-4567-8933-E3ED55FDA9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CA354-F951-4517-AD81-DB53986CF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D6B0-FD65-4CE9-8DF6-63A18A56696E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57B4B-CD78-4FA2-935F-3CA7CF747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B1E13-6EA2-4779-B103-A449DD858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2B507-96BE-402C-9F95-046D14711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22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E910B-DD9F-48CA-8687-C536AE153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674FD-6882-4C12-A3A5-4AD5F9955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C2E88-03DC-4C08-98D0-145EE0DA5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D6B0-FD65-4CE9-8DF6-63A18A56696E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6DC39-D0B2-49A3-9A16-93701D215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084D9-354F-4937-BFDA-2CA532DD0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2B507-96BE-402C-9F95-046D14711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8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55D2A-B65B-4037-8000-0FBEC05FF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29A8C0-61A4-4C9D-A5FB-0F54D4273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14341-D2C6-4AA1-B843-6A7AC314E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D6B0-FD65-4CE9-8DF6-63A18A56696E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6BE51-B72D-432C-BC87-77FDC6BEC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7A5C8-3729-47BD-BD43-82BB6F174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2B507-96BE-402C-9F95-046D14711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04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7493E-1171-4D00-9D0A-DB233B336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2ED7A-2C17-424D-BC7A-D54E16993C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EB37C5-38E4-4A64-8811-52035AE5E1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C9C780-9D40-4E49-9991-F4241027F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D6B0-FD65-4CE9-8DF6-63A18A56696E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75651-B75F-4CD7-B893-6E1AEC7E5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FE2004-64C2-474E-9592-2ABF8DC06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2B507-96BE-402C-9F95-046D14711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506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C4B03-63CC-4409-9A4A-D665CF98C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390ED-0F57-41B0-AA9A-57725EC20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47B54A-BA3A-4F09-AEFC-C2AF605847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BDD065-79F8-4BDF-A4A9-E8001ADB6D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0C0417-5036-4B75-9F41-9D56118D4C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EDE12B-FA98-47F4-AFA5-620E1F323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D6B0-FD65-4CE9-8DF6-63A18A56696E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DF5F8F-54D8-4284-B28A-FFE8C1712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C9B6CE-6060-4856-A7F8-B17451FD5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2B507-96BE-402C-9F95-046D14711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41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91490-5CCC-484C-BD59-F465E95DA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C390C4-5159-498A-AEA5-808FE72EC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D6B0-FD65-4CE9-8DF6-63A18A56696E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3A13E7-8B75-4AA7-954B-BD6A4177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60146A-894F-48CF-A1F1-F91A517A3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2B507-96BE-402C-9F95-046D14711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587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B25A73-D6E1-44CA-960C-A099FF890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D6B0-FD65-4CE9-8DF6-63A18A56696E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5F5914-6798-4155-894C-86E5AB1B1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EE2AC7-E731-4F89-A4F6-5A8822428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2B507-96BE-402C-9F95-046D14711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1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27191-714C-46D3-890D-1E9623C65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2892F-EDED-418C-975B-D0815FF13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969D12-85C4-4D2F-A46F-8D76AF0157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32C39-7559-4249-B0D1-4C88D51C6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D6B0-FD65-4CE9-8DF6-63A18A56696E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A98DF8-673D-4699-A97A-C98D61C2E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A63658-02C1-499D-92F9-6F65DB98D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2B507-96BE-402C-9F95-046D14711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51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2B4C3-D86B-4A25-B3FE-8A83CCA32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9F33DE-DD12-4B71-B2D2-AAEC538074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97FBDF-F2A9-4B75-955E-143DB4D0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19EE6-779F-4018-9339-DC34DB502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D6B0-FD65-4CE9-8DF6-63A18A56696E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8585A0-F7BE-4E85-B489-4F7112B82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598F7-6958-4DA8-943A-4F59A962D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2B507-96BE-402C-9F95-046D14711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773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83ADD2-B0AE-46CC-ADA5-2F0AE96B2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2BC61-55BE-4BDF-A3CE-A13158DFC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CBD8F-1EC9-48F5-BDAE-691E451A44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CD6B0-FD65-4CE9-8DF6-63A18A56696E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889E5-770C-4105-85E4-F21E7E05FC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040EF-EC96-470A-8B8A-133901F7A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2B507-96BE-402C-9F95-046D14711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211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21410-1AA6-4772-9C10-DEE18B2767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Strategy design pattern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DE6306-311C-4302-8A00-26BDA32219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21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02330" y="813327"/>
            <a:ext cx="10192441" cy="1543507"/>
          </a:xfrm>
        </p:spPr>
        <p:txBody>
          <a:bodyPr>
            <a:normAutofit fontScale="90000"/>
          </a:bodyPr>
          <a:lstStyle/>
          <a:p>
            <a:r>
              <a:rPr lang="en-IN" sz="49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Strategy Design Pattern</a:t>
            </a:r>
            <a:br>
              <a:rPr lang="en-IN" sz="4900" b="1" dirty="0">
                <a:solidFill>
                  <a:srgbClr val="FF0000"/>
                </a:solidFill>
              </a:rPr>
            </a:br>
            <a:br>
              <a:rPr lang="en-IN" sz="3600" b="1" dirty="0">
                <a:solidFill>
                  <a:srgbClr val="FF0000"/>
                </a:solidFill>
              </a:rPr>
            </a:br>
            <a:endParaRPr lang="en-IN" sz="3600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44760" y="2532185"/>
            <a:ext cx="9469604" cy="3259015"/>
          </a:xfr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14049" y="2638345"/>
            <a:ext cx="9880722" cy="2985433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Pattern Name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Strategy Design Pattern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400" dirty="0"/>
              <a:t>a plan of action designed to achieve a goal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Intent</a:t>
            </a:r>
          </a:p>
          <a:p>
            <a:pPr algn="just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Define a family of algorithms, encapsulate each one, and make them interchangeable. Strategy lets the algorithm vary independently from the clients that use it.</a:t>
            </a:r>
          </a:p>
        </p:txBody>
      </p:sp>
    </p:spTree>
    <p:extLst>
      <p:ext uri="{BB962C8B-B14F-4D97-AF65-F5344CB8AC3E}">
        <p14:creationId xmlns:p14="http://schemas.microsoft.com/office/powerpoint/2010/main" val="3981932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65161" y="579549"/>
            <a:ext cx="9182636" cy="1326524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latin typeface="+mj-lt"/>
              </a:rPr>
              <a:t>Strategy Design Pattern</a:t>
            </a:r>
            <a:endParaRPr lang="en-IN" sz="5400" b="1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78794" y="3419340"/>
            <a:ext cx="2279561" cy="95303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b="1" dirty="0">
                <a:latin typeface="Calibri" panose="020F0502020204030204" pitchFamily="34" charset="0"/>
                <a:cs typeface="Calibri" panose="020F0502020204030204" pitchFamily="34" charset="0"/>
              </a:rPr>
              <a:t>Problem</a:t>
            </a:r>
            <a:endParaRPr lang="en-IN" sz="35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39425" y="3541690"/>
            <a:ext cx="1390918" cy="70833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Run-time</a:t>
            </a:r>
          </a:p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Decision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00055" y="2311757"/>
            <a:ext cx="2047741" cy="73409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/>
              <a:t>Algorithm A</a:t>
            </a:r>
            <a:endParaRPr lang="en-IN" sz="2600" b="1" dirty="0"/>
          </a:p>
        </p:txBody>
      </p:sp>
      <p:sp>
        <p:nvSpPr>
          <p:cNvPr id="9" name="Rectangle 8"/>
          <p:cNvSpPr/>
          <p:nvPr/>
        </p:nvSpPr>
        <p:spPr>
          <a:xfrm>
            <a:off x="8500055" y="4617075"/>
            <a:ext cx="2047741" cy="73409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/>
              <a:t>Algorithm C</a:t>
            </a:r>
            <a:endParaRPr lang="en-IN" sz="2600" b="1" dirty="0"/>
          </a:p>
        </p:txBody>
      </p:sp>
      <p:sp>
        <p:nvSpPr>
          <p:cNvPr id="10" name="Rectangle 9"/>
          <p:cNvSpPr/>
          <p:nvPr/>
        </p:nvSpPr>
        <p:spPr>
          <a:xfrm>
            <a:off x="8500055" y="3477295"/>
            <a:ext cx="2047741" cy="73409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/>
              <a:t>Algorithm B</a:t>
            </a:r>
            <a:endParaRPr lang="en-IN" sz="2600" b="1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258355" y="3947374"/>
            <a:ext cx="148107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044744" y="2730320"/>
            <a:ext cx="25757" cy="230531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6130343" y="3947373"/>
            <a:ext cx="888643" cy="1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057622" y="2730320"/>
            <a:ext cx="1442433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044744" y="3953814"/>
            <a:ext cx="1455311" cy="32197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044744" y="5035638"/>
            <a:ext cx="1455311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453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65161" y="579549"/>
            <a:ext cx="9182636" cy="1326524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latin typeface="+mj-lt"/>
              </a:rPr>
              <a:t>E.g.-Strategy Design Pattern</a:t>
            </a:r>
            <a:endParaRPr lang="en-IN" sz="5400" b="1" dirty="0">
              <a:latin typeface="+mj-lt"/>
            </a:endParaRPr>
          </a:p>
        </p:txBody>
      </p:sp>
      <p:sp>
        <p:nvSpPr>
          <p:cNvPr id="5" name="Oval 4"/>
          <p:cNvSpPr/>
          <p:nvPr/>
        </p:nvSpPr>
        <p:spPr>
          <a:xfrm>
            <a:off x="4095483" y="4546242"/>
            <a:ext cx="3322749" cy="122349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Searching</a:t>
            </a:r>
            <a:endParaRPr lang="en-IN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7289443" y="2472744"/>
            <a:ext cx="2936382" cy="150682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Binary</a:t>
            </a:r>
          </a:p>
          <a:p>
            <a:pPr algn="ctr"/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Search</a:t>
            </a:r>
            <a:endParaRPr lang="en-IN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1365161" y="2472743"/>
            <a:ext cx="2910625" cy="150682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Linear</a:t>
            </a:r>
          </a:p>
          <a:p>
            <a:pPr algn="ctr"/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Search</a:t>
            </a:r>
            <a:endParaRPr lang="en-IN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Straight Arrow Connector 9"/>
          <p:cNvCxnSpPr>
            <a:stCxn id="5" idx="1"/>
            <a:endCxn id="8" idx="5"/>
          </p:cNvCxnSpPr>
          <p:nvPr/>
        </p:nvCxnSpPr>
        <p:spPr>
          <a:xfrm flipH="1" flipV="1">
            <a:off x="3849535" y="3758900"/>
            <a:ext cx="732553" cy="96651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7"/>
            <a:endCxn id="7" idx="3"/>
          </p:cNvCxnSpPr>
          <p:nvPr/>
        </p:nvCxnSpPr>
        <p:spPr>
          <a:xfrm flipV="1">
            <a:off x="6931627" y="3758901"/>
            <a:ext cx="787839" cy="96651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523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 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Allows you change the family of algorithms, encapsulate each one, and make them interchangeable </a:t>
            </a:r>
          </a:p>
        </p:txBody>
      </p:sp>
    </p:spTree>
    <p:extLst>
      <p:ext uri="{BB962C8B-B14F-4D97-AF65-F5344CB8AC3E}">
        <p14:creationId xmlns:p14="http://schemas.microsoft.com/office/powerpoint/2010/main" val="2422423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Applicability</a:t>
            </a: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>
            <a:norm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Mostly used when we are not sure which algorithm is best for the particular problem at compile time.</a:t>
            </a:r>
          </a:p>
        </p:txBody>
      </p:sp>
    </p:spTree>
    <p:extLst>
      <p:ext uri="{BB962C8B-B14F-4D97-AF65-F5344CB8AC3E}">
        <p14:creationId xmlns:p14="http://schemas.microsoft.com/office/powerpoint/2010/main" val="956989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Structure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138" y="1944709"/>
            <a:ext cx="8641724" cy="387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253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6DD2B-2025-41D7-9DC9-C8806ED46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6E593-FD51-4198-9008-A002F1D26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dirty="0"/>
              <a:t>Families of related algorithms. Hierarchies of Strategy classes define a family of algorithms or behaviours for contexts to reuse. Inheritance can help factor out common functionality of the algorithms.</a:t>
            </a:r>
          </a:p>
          <a:p>
            <a:pPr algn="just"/>
            <a:r>
              <a:rPr lang="en-GB" dirty="0"/>
              <a:t>Strategies eliminate conditional statements. The Strategy pattern offers an alternative to conditional statements for selecting desired behaviour. </a:t>
            </a:r>
          </a:p>
          <a:p>
            <a:pPr algn="just"/>
            <a:r>
              <a:rPr lang="en-GB" dirty="0"/>
              <a:t>A choice of implementations. Strategies can provide different implementations of the same behaviour. The client can choose among strategies with different time and space trade-offs.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861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91306-E302-4B74-89AF-28806CB51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Drawbacks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0238F-0D57-4CCD-A4F1-EE3289700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dirty="0"/>
              <a:t>Clients must be aware of different Strategies. The pattern has a potential drawback in that a client must understand how Strategies differ before it can select the appropriate one. </a:t>
            </a:r>
          </a:p>
          <a:p>
            <a:pPr algn="just"/>
            <a:r>
              <a:rPr lang="en-GB" dirty="0"/>
              <a:t>Increased number of objects. Strategies increase the number of objects in an application. </a:t>
            </a:r>
          </a:p>
        </p:txBody>
      </p:sp>
    </p:spTree>
    <p:extLst>
      <p:ext uri="{BB962C8B-B14F-4D97-AF65-F5344CB8AC3E}">
        <p14:creationId xmlns:p14="http://schemas.microsoft.com/office/powerpoint/2010/main" val="1975340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241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Strategy design pattern</vt:lpstr>
      <vt:lpstr>Strategy Design Pattern  </vt:lpstr>
      <vt:lpstr>PowerPoint Presentation</vt:lpstr>
      <vt:lpstr>PowerPoint Presentation</vt:lpstr>
      <vt:lpstr>Problem</vt:lpstr>
      <vt:lpstr>Applicability</vt:lpstr>
      <vt:lpstr>Structure</vt:lpstr>
      <vt:lpstr>Benefits</vt:lpstr>
      <vt:lpstr>Drawbacks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Strategy design pattern</dc:title>
  <dc:creator>asma khan</dc:creator>
  <cp:lastModifiedBy>asma khan</cp:lastModifiedBy>
  <cp:revision>5</cp:revision>
  <dcterms:created xsi:type="dcterms:W3CDTF">2020-03-25T06:15:35Z</dcterms:created>
  <dcterms:modified xsi:type="dcterms:W3CDTF">2020-03-25T07:16:00Z</dcterms:modified>
</cp:coreProperties>
</file>