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FEE37-B0BD-49CA-B7E2-A1BED5C716B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056F5-2AAA-43E0-AA1F-DE43B8AB9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6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37EE-3092-4549-90FD-3288FAA96EAE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@Rabia 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BF0DB76-0EC9-41B8-B569-24D59380B8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9D38-05AD-47B6-A011-29107C0E2F46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@Rabia 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DB76-0EC9-41B8-B569-24D59380B84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7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2C8B-58C3-4E0A-8E19-21356466C164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@Rabia 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DB76-0EC9-41B8-B569-24D59380B8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33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34E7-A21B-4FC0-BFFD-7CB6F9E9EA2A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@Rabia 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DB76-0EC9-41B8-B569-24D59380B84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9BD2-32C0-4D36-BF1D-7F98C7E60DD8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@Rabia 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DB76-0EC9-41B8-B569-24D59380B8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8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FA92-7187-4127-A312-7FCF195BE81B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@Rabia Onti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DB76-0EC9-41B8-B569-24D59380B84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50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B32A-47A7-46AB-8015-DCA5001BA531}" type="datetime1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@Rabia Onti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DB76-0EC9-41B8-B569-24D59380B84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51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CB3B-B818-4F65-BAB9-310C0FBBE158}" type="datetime1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@Rabia Onti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DB76-0EC9-41B8-B569-24D59380B84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07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B056-3BFA-41AC-9D4F-F6A72B8FA5A2}" type="datetime1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@Rabia Onti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DB76-0EC9-41B8-B569-24D59380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9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DC99-42A9-4486-A33C-CC51E2280B1C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@Rabia Onti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DB76-0EC9-41B8-B569-24D59380B84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6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60D0A37-30D2-4555-9678-670C5A9A1860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@Rabia Onti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DB76-0EC9-41B8-B569-24D59380B84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30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BB06F-4A15-40D5-B112-503256CAED8C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@Rabia 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BF0DB76-0EC9-41B8-B569-24D59380B8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9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A3CA-CEE8-4AC4-A1EE-3D303E2E4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868" y="1041400"/>
            <a:ext cx="11317357" cy="2387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Contentment Learn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A7E1B-09F9-498D-9299-1A4E2EEE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868" y="5234444"/>
            <a:ext cx="4973915" cy="309201"/>
          </a:xfrm>
        </p:spPr>
        <p:txBody>
          <a:bodyPr/>
          <a:lstStyle/>
          <a:p>
            <a:r>
              <a:rPr lang="en-US" dirty="0"/>
              <a:t>@Rabia </a:t>
            </a:r>
            <a:r>
              <a:rPr lang="en-US" dirty="0" err="1"/>
              <a:t>Onti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5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2FFE-BED7-4727-8A20-1425B251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7AE3-A87A-4EE4-BB46-62CC0998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body parts name with picture include indicate </a:t>
            </a:r>
          </a:p>
          <a:p>
            <a:r>
              <a:rPr lang="en-US" dirty="0"/>
              <a:t>Every parts basic details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E25C4-1F80-4F84-BC8A-2ECF5726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5466345"/>
            <a:ext cx="5938836" cy="309201"/>
          </a:xfrm>
        </p:spPr>
        <p:txBody>
          <a:bodyPr/>
          <a:lstStyle/>
          <a:p>
            <a:r>
              <a:rPr lang="en-US"/>
              <a:t>@Rabia Onti</a:t>
            </a:r>
          </a:p>
        </p:txBody>
      </p:sp>
    </p:spTree>
    <p:extLst>
      <p:ext uri="{BB962C8B-B14F-4D97-AF65-F5344CB8AC3E}">
        <p14:creationId xmlns:p14="http://schemas.microsoft.com/office/powerpoint/2010/main" val="132311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20AE-A64E-4D24-B91F-6E6E80DC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872F-64F2-4B20-8FE7-DCC27763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animals name with picture</a:t>
            </a:r>
          </a:p>
          <a:p>
            <a:r>
              <a:rPr lang="en-US" dirty="0"/>
              <a:t>Every animals description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DF491-0092-4CB5-8284-E5C603DB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5628323"/>
            <a:ext cx="5938836" cy="309201"/>
          </a:xfrm>
        </p:spPr>
        <p:txBody>
          <a:bodyPr/>
          <a:lstStyle/>
          <a:p>
            <a:r>
              <a:rPr lang="en-US"/>
              <a:t>@Rabia Onti</a:t>
            </a:r>
          </a:p>
        </p:txBody>
      </p:sp>
    </p:spTree>
    <p:extLst>
      <p:ext uri="{BB962C8B-B14F-4D97-AF65-F5344CB8AC3E}">
        <p14:creationId xmlns:p14="http://schemas.microsoft.com/office/powerpoint/2010/main" val="187144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4CB7-65D8-425F-B4D6-3E9A086F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751" y="2504660"/>
            <a:ext cx="5145344" cy="111291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3">
                    <a:lumMod val="50000"/>
                  </a:schemeClr>
                </a:solidFill>
              </a:rPr>
              <a:t>Thank</a:t>
            </a:r>
            <a:r>
              <a:rPr lang="en-US" sz="6600" dirty="0"/>
              <a:t> </a:t>
            </a:r>
            <a:r>
              <a:rPr lang="en-US" sz="6600" dirty="0">
                <a:solidFill>
                  <a:schemeClr val="accent3">
                    <a:lumMod val="50000"/>
                  </a:schemeClr>
                </a:solidFill>
              </a:rPr>
              <a:t>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91397-B8C2-43F8-8ADF-3853B73C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1336" y="5683186"/>
            <a:ext cx="5938836" cy="309201"/>
          </a:xfrm>
        </p:spPr>
        <p:txBody>
          <a:bodyPr/>
          <a:lstStyle/>
          <a:p>
            <a:r>
              <a:rPr lang="en-US"/>
              <a:t>@Rabia Onti</a:t>
            </a:r>
          </a:p>
        </p:txBody>
      </p:sp>
    </p:spTree>
    <p:extLst>
      <p:ext uri="{BB962C8B-B14F-4D97-AF65-F5344CB8AC3E}">
        <p14:creationId xmlns:p14="http://schemas.microsoft.com/office/powerpoint/2010/main" val="419358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28EE-A145-4D06-842D-F84377B8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20719-5D8F-4B8F-B8E4-C3E10832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  <a:p>
            <a:r>
              <a:rPr lang="en-US" dirty="0"/>
              <a:t>Home</a:t>
            </a:r>
          </a:p>
          <a:p>
            <a:r>
              <a:rPr lang="en-US" dirty="0"/>
              <a:t>Puzzle</a:t>
            </a:r>
          </a:p>
          <a:p>
            <a:r>
              <a:rPr lang="en-US" dirty="0"/>
              <a:t>Education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DB375-E5BE-4FAA-AA01-3846416B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5157144"/>
            <a:ext cx="5938836" cy="309201"/>
          </a:xfrm>
        </p:spPr>
        <p:txBody>
          <a:bodyPr/>
          <a:lstStyle/>
          <a:p>
            <a:r>
              <a:rPr lang="en-US"/>
              <a:t>@Rabia Onti</a:t>
            </a:r>
          </a:p>
        </p:txBody>
      </p:sp>
    </p:spTree>
    <p:extLst>
      <p:ext uri="{BB962C8B-B14F-4D97-AF65-F5344CB8AC3E}">
        <p14:creationId xmlns:p14="http://schemas.microsoft.com/office/powerpoint/2010/main" val="425168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D1B2-5E1F-43E3-875E-9DE666E5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14A8-99EF-45C4-A6FC-E891DC0A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SignUp</a:t>
            </a:r>
            <a:r>
              <a:rPr lang="en-US" dirty="0"/>
              <a:t> / </a:t>
            </a:r>
            <a:r>
              <a:rPr lang="en-US" dirty="0" err="1"/>
              <a:t>SignIn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383B0-4192-4353-9139-233A955E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5473722"/>
            <a:ext cx="5938836" cy="309201"/>
          </a:xfrm>
        </p:spPr>
        <p:txBody>
          <a:bodyPr/>
          <a:lstStyle/>
          <a:p>
            <a:r>
              <a:rPr lang="en-US"/>
              <a:t>@Rabia Onti</a:t>
            </a:r>
          </a:p>
        </p:txBody>
      </p:sp>
    </p:spTree>
    <p:extLst>
      <p:ext uri="{BB962C8B-B14F-4D97-AF65-F5344CB8AC3E}">
        <p14:creationId xmlns:p14="http://schemas.microsoft.com/office/powerpoint/2010/main" val="334597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FAF4-0715-4D8A-88B4-A9454F74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A8F4-E0F5-4F58-AB2B-543143BF7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memory type game but I include in last stage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Tic tac toe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Word Puzzles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Word connection to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91880-BE3D-4708-B75F-4B756CE4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5466345"/>
            <a:ext cx="5938836" cy="309201"/>
          </a:xfrm>
        </p:spPr>
        <p:txBody>
          <a:bodyPr/>
          <a:lstStyle/>
          <a:p>
            <a:r>
              <a:rPr lang="en-US"/>
              <a:t>@Rabia Onti</a:t>
            </a:r>
          </a:p>
        </p:txBody>
      </p:sp>
    </p:spTree>
    <p:extLst>
      <p:ext uri="{BB962C8B-B14F-4D97-AF65-F5344CB8AC3E}">
        <p14:creationId xmlns:p14="http://schemas.microsoft.com/office/powerpoint/2010/main" val="321740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8F57-D49B-4F83-BEE4-5848CACE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6E3B-1E11-4EFD-A39D-779C94A9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995064" cy="3450613"/>
          </a:xfrm>
        </p:spPr>
        <p:txBody>
          <a:bodyPr>
            <a:normAutofit/>
          </a:bodyPr>
          <a:lstStyle/>
          <a:p>
            <a:r>
              <a:rPr lang="en-US" dirty="0"/>
              <a:t>Bangla</a:t>
            </a:r>
          </a:p>
          <a:p>
            <a:r>
              <a:rPr lang="en-US" dirty="0"/>
              <a:t>English</a:t>
            </a:r>
          </a:p>
          <a:p>
            <a:r>
              <a:rPr lang="en-US" dirty="0"/>
              <a:t>Number </a:t>
            </a:r>
          </a:p>
          <a:p>
            <a:r>
              <a:rPr lang="en-US" dirty="0"/>
              <a:t>Mathematics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B30E9-C7D3-4D91-A80C-65DB0C9F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5473722"/>
            <a:ext cx="5938836" cy="309201"/>
          </a:xfrm>
        </p:spPr>
        <p:txBody>
          <a:bodyPr/>
          <a:lstStyle/>
          <a:p>
            <a:r>
              <a:rPr lang="en-US" dirty="0"/>
              <a:t>@Rabia </a:t>
            </a:r>
            <a:r>
              <a:rPr lang="en-US" dirty="0" err="1"/>
              <a:t>Onti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91AB46-923A-4D39-89A9-3C9CE1113BFB}"/>
              </a:ext>
            </a:extLst>
          </p:cNvPr>
          <p:cNvSpPr txBox="1">
            <a:spLocks/>
          </p:cNvSpPr>
          <p:nvPr/>
        </p:nvSpPr>
        <p:spPr>
          <a:xfrm>
            <a:off x="6096000" y="2015731"/>
            <a:ext cx="399506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Human body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Animals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Birds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8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CC77-503C-4FD4-AB70-9E47B763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Bangla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23F6-FB73-4E3C-BC8B-B7BD09E6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স্বরবর্ণ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ব্যঞ্জনবর্ণ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F596B-3508-4338-A24C-96214D28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5466345"/>
            <a:ext cx="5938836" cy="309201"/>
          </a:xfrm>
        </p:spPr>
        <p:txBody>
          <a:bodyPr/>
          <a:lstStyle/>
          <a:p>
            <a:r>
              <a:rPr lang="en-US"/>
              <a:t>@Rabia Onti</a:t>
            </a:r>
          </a:p>
        </p:txBody>
      </p:sp>
    </p:spTree>
    <p:extLst>
      <p:ext uri="{BB962C8B-B14F-4D97-AF65-F5344CB8AC3E}">
        <p14:creationId xmlns:p14="http://schemas.microsoft.com/office/powerpoint/2010/main" val="204232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C06-4C06-4134-BF11-DD39365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2EFE-301B-4958-ABD3-2A018BEE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Alphabets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Word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41F57-16DB-4149-8BF5-60AB00CF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8814" y="5466345"/>
            <a:ext cx="5938836" cy="309201"/>
          </a:xfrm>
        </p:spPr>
        <p:txBody>
          <a:bodyPr/>
          <a:lstStyle/>
          <a:p>
            <a:r>
              <a:rPr lang="en-US"/>
              <a:t>@Rabia Onti</a:t>
            </a:r>
          </a:p>
        </p:txBody>
      </p:sp>
    </p:spTree>
    <p:extLst>
      <p:ext uri="{BB962C8B-B14F-4D97-AF65-F5344CB8AC3E}">
        <p14:creationId xmlns:p14="http://schemas.microsoft.com/office/powerpoint/2010/main" val="102874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019E-9017-475F-9735-9261AB7D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185D-8D77-431B-A065-F1FAD41B1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of write number</a:t>
            </a:r>
          </a:p>
          <a:p>
            <a:r>
              <a:rPr lang="en-US" dirty="0"/>
              <a:t>1 to 100 introduce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F505E-C2A3-4E14-9DF0-CB48EC70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5466345"/>
            <a:ext cx="5938836" cy="309201"/>
          </a:xfrm>
        </p:spPr>
        <p:txBody>
          <a:bodyPr/>
          <a:lstStyle/>
          <a:p>
            <a:r>
              <a:rPr lang="en-US"/>
              <a:t>@Rabia Onti</a:t>
            </a:r>
          </a:p>
        </p:txBody>
      </p:sp>
    </p:spTree>
    <p:extLst>
      <p:ext uri="{BB962C8B-B14F-4D97-AF65-F5344CB8AC3E}">
        <p14:creationId xmlns:p14="http://schemas.microsoft.com/office/powerpoint/2010/main" val="415388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A3FB-EE36-436B-A8F9-8DEB9CDA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C1B40-AA8F-4424-8275-B67F47361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2232525" cy="2079190"/>
          </a:xfrm>
        </p:spPr>
        <p:txBody>
          <a:bodyPr/>
          <a:lstStyle/>
          <a:p>
            <a:r>
              <a:rPr lang="en-US" dirty="0"/>
              <a:t>Addition</a:t>
            </a:r>
          </a:p>
          <a:p>
            <a:r>
              <a:rPr lang="en-US" dirty="0"/>
              <a:t>Subtraction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Division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605B0-4360-4CB4-B0C2-221D581E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5473722"/>
            <a:ext cx="5938836" cy="309201"/>
          </a:xfrm>
        </p:spPr>
        <p:txBody>
          <a:bodyPr/>
          <a:lstStyle/>
          <a:p>
            <a:r>
              <a:rPr lang="en-US"/>
              <a:t>@Rabia Onti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C9CB7-3CF4-41BF-B8FF-5074C3D43B16}"/>
              </a:ext>
            </a:extLst>
          </p:cNvPr>
          <p:cNvSpPr txBox="1"/>
          <p:nvPr/>
        </p:nvSpPr>
        <p:spPr>
          <a:xfrm>
            <a:off x="6944139" y="2015733"/>
            <a:ext cx="37962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2+2 I insert </a:t>
            </a:r>
            <a:r>
              <a:rPr lang="en-US" dirty="0" err="1"/>
              <a:t>png</a:t>
            </a:r>
            <a:r>
              <a:rPr lang="en-US" dirty="0"/>
              <a:t> file then answer options work at button.</a:t>
            </a:r>
          </a:p>
          <a:p>
            <a:endParaRPr lang="en-US" dirty="0"/>
          </a:p>
          <a:p>
            <a:r>
              <a:rPr lang="en-US" dirty="0"/>
              <a:t>When my answer is correct then show this page “Your answer is correct”</a:t>
            </a:r>
          </a:p>
          <a:p>
            <a:r>
              <a:rPr lang="en-US" dirty="0"/>
              <a:t>But by any chance my answer is wrong show this page </a:t>
            </a:r>
          </a:p>
          <a:p>
            <a:r>
              <a:rPr lang="en-US" dirty="0"/>
              <a:t>“Your answer is wrong”</a:t>
            </a:r>
          </a:p>
          <a:p>
            <a:r>
              <a:rPr lang="en-US" dirty="0"/>
              <a:t>“Try again”</a:t>
            </a:r>
          </a:p>
          <a:p>
            <a:endParaRPr lang="en-US" dirty="0"/>
          </a:p>
          <a:p>
            <a:r>
              <a:rPr lang="en-US" dirty="0"/>
              <a:t>Tips: any type of things we understand the mathematics as like:</a:t>
            </a:r>
          </a:p>
          <a:p>
            <a:r>
              <a:rPr lang="en-US" dirty="0"/>
              <a:t>|| + ||| =|||||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36569" y="4242062"/>
            <a:ext cx="3723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 Note:  As like quiz web side. If I complete this then I remove this note.]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1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183</TotalTime>
  <Words>215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Wingdings</vt:lpstr>
      <vt:lpstr>Gallery</vt:lpstr>
      <vt:lpstr>Contentment Learn</vt:lpstr>
      <vt:lpstr>Pages</vt:lpstr>
      <vt:lpstr>Home</vt:lpstr>
      <vt:lpstr>Puzzle</vt:lpstr>
      <vt:lpstr>Education</vt:lpstr>
      <vt:lpstr>Bangla</vt:lpstr>
      <vt:lpstr>English</vt:lpstr>
      <vt:lpstr>Number </vt:lpstr>
      <vt:lpstr>Mathematics </vt:lpstr>
      <vt:lpstr>Human body</vt:lpstr>
      <vt:lpstr>Animals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Contentment Learn</dc:title>
  <dc:creator>Anti</dc:creator>
  <cp:lastModifiedBy>jm</cp:lastModifiedBy>
  <cp:revision>14</cp:revision>
  <dcterms:created xsi:type="dcterms:W3CDTF">2023-04-04T23:17:53Z</dcterms:created>
  <dcterms:modified xsi:type="dcterms:W3CDTF">2023-04-13T16:02:09Z</dcterms:modified>
</cp:coreProperties>
</file>