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6"/>
  </p:notesMasterIdLst>
  <p:sldIdLst>
    <p:sldId id="317" r:id="rId5"/>
    <p:sldId id="319" r:id="rId6"/>
    <p:sldId id="320" r:id="rId7"/>
    <p:sldId id="321" r:id="rId8"/>
    <p:sldId id="322" r:id="rId9"/>
    <p:sldId id="308" r:id="rId10"/>
    <p:sldId id="332" r:id="rId11"/>
    <p:sldId id="327" r:id="rId12"/>
    <p:sldId id="328" r:id="rId13"/>
    <p:sldId id="336" r:id="rId14"/>
    <p:sldId id="330" r:id="rId15"/>
    <p:sldId id="358" r:id="rId16"/>
    <p:sldId id="325" r:id="rId17"/>
    <p:sldId id="314" r:id="rId18"/>
    <p:sldId id="340" r:id="rId19"/>
    <p:sldId id="357" r:id="rId20"/>
    <p:sldId id="350" r:id="rId21"/>
    <p:sldId id="352" r:id="rId22"/>
    <p:sldId id="353" r:id="rId23"/>
    <p:sldId id="354" r:id="rId24"/>
    <p:sldId id="35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D72D6-BBC0-45C5-9F13-790A7C82CA14}" v="3" dt="2022-11-10T10:42:53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630" autoAdjust="0"/>
  </p:normalViewPr>
  <p:slideViewPr>
    <p:cSldViewPr snapToGrid="0">
      <p:cViewPr>
        <p:scale>
          <a:sx n="76" d="100"/>
          <a:sy n="76" d="100"/>
        </p:scale>
        <p:origin x="62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er Khamayseh" userId="7ae818ad20f3ebc8" providerId="LiveId" clId="{991D72D6-BBC0-45C5-9F13-790A7C82CA14}"/>
    <pc:docChg chg="custSel delSld modSld">
      <pc:chgData name="Yaser Khamayseh" userId="7ae818ad20f3ebc8" providerId="LiveId" clId="{991D72D6-BBC0-45C5-9F13-790A7C82CA14}" dt="2022-11-10T12:15:00.406" v="493" actId="20577"/>
      <pc:docMkLst>
        <pc:docMk/>
      </pc:docMkLst>
      <pc:sldChg chg="addSp delSp modSp mod modNotesTx">
        <pc:chgData name="Yaser Khamayseh" userId="7ae818ad20f3ebc8" providerId="LiveId" clId="{991D72D6-BBC0-45C5-9F13-790A7C82CA14}" dt="2022-11-10T06:17:31.280" v="39" actId="20577"/>
        <pc:sldMkLst>
          <pc:docMk/>
          <pc:sldMk cId="1150364539" sldId="317"/>
        </pc:sldMkLst>
        <pc:spChg chg="mod">
          <ac:chgData name="Yaser Khamayseh" userId="7ae818ad20f3ebc8" providerId="LiveId" clId="{991D72D6-BBC0-45C5-9F13-790A7C82CA14}" dt="2022-11-10T06:15:59.986" v="17" actId="20577"/>
          <ac:spMkLst>
            <pc:docMk/>
            <pc:sldMk cId="1150364539" sldId="317"/>
            <ac:spMk id="3" creationId="{021C8E8A-A8E9-442B-874F-D295B0D5D3DC}"/>
          </ac:spMkLst>
        </pc:spChg>
        <pc:spChg chg="mod">
          <ac:chgData name="Yaser Khamayseh" userId="7ae818ad20f3ebc8" providerId="LiveId" clId="{991D72D6-BBC0-45C5-9F13-790A7C82CA14}" dt="2022-11-10T06:16:09.946" v="18" actId="1076"/>
          <ac:spMkLst>
            <pc:docMk/>
            <pc:sldMk cId="1150364539" sldId="317"/>
            <ac:spMk id="4" creationId="{3B4B7FA0-E942-3EB6-3F6D-EC3DDAC7D02F}"/>
          </ac:spMkLst>
        </pc:spChg>
        <pc:spChg chg="mod">
          <ac:chgData name="Yaser Khamayseh" userId="7ae818ad20f3ebc8" providerId="LiveId" clId="{991D72D6-BBC0-45C5-9F13-790A7C82CA14}" dt="2022-11-10T06:16:09.946" v="18" actId="1076"/>
          <ac:spMkLst>
            <pc:docMk/>
            <pc:sldMk cId="1150364539" sldId="317"/>
            <ac:spMk id="5" creationId="{BDCF244D-8EC4-0371-D9E9-DFEEC1218451}"/>
          </ac:spMkLst>
        </pc:spChg>
        <pc:spChg chg="mod">
          <ac:chgData name="Yaser Khamayseh" userId="7ae818ad20f3ebc8" providerId="LiveId" clId="{991D72D6-BBC0-45C5-9F13-790A7C82CA14}" dt="2022-11-10T06:16:09.946" v="18" actId="1076"/>
          <ac:spMkLst>
            <pc:docMk/>
            <pc:sldMk cId="1150364539" sldId="317"/>
            <ac:spMk id="6" creationId="{03F1B9F2-A9FA-DB1C-52F1-0EA4852795FD}"/>
          </ac:spMkLst>
        </pc:spChg>
        <pc:spChg chg="add del mod">
          <ac:chgData name="Yaser Khamayseh" userId="7ae818ad20f3ebc8" providerId="LiveId" clId="{991D72D6-BBC0-45C5-9F13-790A7C82CA14}" dt="2022-11-10T06:16:54.416" v="32" actId="478"/>
          <ac:spMkLst>
            <pc:docMk/>
            <pc:sldMk cId="1150364539" sldId="317"/>
            <ac:spMk id="10" creationId="{AB5704FA-D889-75A9-D937-6CD1E85DC840}"/>
          </ac:spMkLst>
        </pc:spChg>
        <pc:spChg chg="add mod">
          <ac:chgData name="Yaser Khamayseh" userId="7ae818ad20f3ebc8" providerId="LiveId" clId="{991D72D6-BBC0-45C5-9F13-790A7C82CA14}" dt="2022-11-10T06:17:11.208" v="38" actId="255"/>
          <ac:spMkLst>
            <pc:docMk/>
            <pc:sldMk cId="1150364539" sldId="317"/>
            <ac:spMk id="12" creationId="{19930C43-06CC-DB24-0317-0CA093278B29}"/>
          </ac:spMkLst>
        </pc:spChg>
        <pc:cxnChg chg="add mod">
          <ac:chgData name="Yaser Khamayseh" userId="7ae818ad20f3ebc8" providerId="LiveId" clId="{991D72D6-BBC0-45C5-9F13-790A7C82CA14}" dt="2022-11-10T06:16:18.434" v="20" actId="1076"/>
          <ac:cxnSpMkLst>
            <pc:docMk/>
            <pc:sldMk cId="1150364539" sldId="317"/>
            <ac:cxnSpMk id="7" creationId="{65FE2C7C-261D-7EC1-E97B-D1EB9207DC13}"/>
          </ac:cxnSpMkLst>
        </pc:cxnChg>
        <pc:cxnChg chg="mod">
          <ac:chgData name="Yaser Khamayseh" userId="7ae818ad20f3ebc8" providerId="LiveId" clId="{991D72D6-BBC0-45C5-9F13-790A7C82CA14}" dt="2022-11-10T06:16:09.946" v="18" actId="1076"/>
          <ac:cxnSpMkLst>
            <pc:docMk/>
            <pc:sldMk cId="1150364539" sldId="317"/>
            <ac:cxnSpMk id="8" creationId="{A600809A-03F4-33A9-FF4D-6A51EC81E701}"/>
          </ac:cxnSpMkLst>
        </pc:cxnChg>
        <pc:cxnChg chg="mod">
          <ac:chgData name="Yaser Khamayseh" userId="7ae818ad20f3ebc8" providerId="LiveId" clId="{991D72D6-BBC0-45C5-9F13-790A7C82CA14}" dt="2022-11-10T06:16:09.946" v="18" actId="1076"/>
          <ac:cxnSpMkLst>
            <pc:docMk/>
            <pc:sldMk cId="1150364539" sldId="317"/>
            <ac:cxnSpMk id="9" creationId="{730D5FFD-76C7-A595-AA80-A3A04DB5400F}"/>
          </ac:cxnSpMkLst>
        </pc:cxnChg>
      </pc:sldChg>
      <pc:sldChg chg="modNotesTx">
        <pc:chgData name="Yaser Khamayseh" userId="7ae818ad20f3ebc8" providerId="LiveId" clId="{991D72D6-BBC0-45C5-9F13-790A7C82CA14}" dt="2022-11-10T12:14:19.540" v="487" actId="20577"/>
        <pc:sldMkLst>
          <pc:docMk/>
          <pc:sldMk cId="3970951167" sldId="319"/>
        </pc:sldMkLst>
      </pc:sldChg>
      <pc:sldChg chg="delSp mod modNotesTx">
        <pc:chgData name="Yaser Khamayseh" userId="7ae818ad20f3ebc8" providerId="LiveId" clId="{991D72D6-BBC0-45C5-9F13-790A7C82CA14}" dt="2022-11-10T12:14:51.261" v="491" actId="20577"/>
        <pc:sldMkLst>
          <pc:docMk/>
          <pc:sldMk cId="684789742" sldId="325"/>
        </pc:sldMkLst>
        <pc:picChg chg="del">
          <ac:chgData name="Yaser Khamayseh" userId="7ae818ad20f3ebc8" providerId="LiveId" clId="{991D72D6-BBC0-45C5-9F13-790A7C82CA14}" dt="2022-11-10T10:16:49.519" v="172" actId="478"/>
          <ac:picMkLst>
            <pc:docMk/>
            <pc:sldMk cId="684789742" sldId="325"/>
            <ac:picMk id="6" creationId="{FF49BA99-D1F4-5D9C-1F2E-5FB85FFF1A91}"/>
          </ac:picMkLst>
        </pc:picChg>
        <pc:picChg chg="del">
          <ac:chgData name="Yaser Khamayseh" userId="7ae818ad20f3ebc8" providerId="LiveId" clId="{991D72D6-BBC0-45C5-9F13-790A7C82CA14}" dt="2022-11-10T10:16:47.864" v="171" actId="478"/>
          <ac:picMkLst>
            <pc:docMk/>
            <pc:sldMk cId="684789742" sldId="325"/>
            <ac:picMk id="8" creationId="{B8E7DFFF-944E-C393-D3D2-5844C3294826}"/>
          </ac:picMkLst>
        </pc:picChg>
        <pc:picChg chg="del">
          <ac:chgData name="Yaser Khamayseh" userId="7ae818ad20f3ebc8" providerId="LiveId" clId="{991D72D6-BBC0-45C5-9F13-790A7C82CA14}" dt="2022-11-10T10:16:46.283" v="170" actId="478"/>
          <ac:picMkLst>
            <pc:docMk/>
            <pc:sldMk cId="684789742" sldId="325"/>
            <ac:picMk id="9" creationId="{186C59E4-EF68-B975-633D-94D2C08A6255}"/>
          </ac:picMkLst>
        </pc:picChg>
        <pc:picChg chg="del">
          <ac:chgData name="Yaser Khamayseh" userId="7ae818ad20f3ebc8" providerId="LiveId" clId="{991D72D6-BBC0-45C5-9F13-790A7C82CA14}" dt="2022-11-10T10:16:44.137" v="169" actId="478"/>
          <ac:picMkLst>
            <pc:docMk/>
            <pc:sldMk cId="684789742" sldId="325"/>
            <ac:picMk id="10" creationId="{A082F7F9-8A71-925E-BA0A-DBBE22AB127A}"/>
          </ac:picMkLst>
        </pc:picChg>
      </pc:sldChg>
      <pc:sldChg chg="modNotesTx">
        <pc:chgData name="Yaser Khamayseh" userId="7ae818ad20f3ebc8" providerId="LiveId" clId="{991D72D6-BBC0-45C5-9F13-790A7C82CA14}" dt="2022-11-10T12:14:32.428" v="488" actId="20577"/>
        <pc:sldMkLst>
          <pc:docMk/>
          <pc:sldMk cId="2707727441" sldId="328"/>
        </pc:sldMkLst>
      </pc:sldChg>
      <pc:sldChg chg="del">
        <pc:chgData name="Yaser Khamayseh" userId="7ae818ad20f3ebc8" providerId="LiveId" clId="{991D72D6-BBC0-45C5-9F13-790A7C82CA14}" dt="2022-11-10T06:03:08.756" v="16" actId="47"/>
        <pc:sldMkLst>
          <pc:docMk/>
          <pc:sldMk cId="1777257045" sldId="329"/>
        </pc:sldMkLst>
      </pc:sldChg>
      <pc:sldChg chg="modSp mod modNotesTx">
        <pc:chgData name="Yaser Khamayseh" userId="7ae818ad20f3ebc8" providerId="LiveId" clId="{991D72D6-BBC0-45C5-9F13-790A7C82CA14}" dt="2022-11-10T12:14:44.161" v="489" actId="20577"/>
        <pc:sldMkLst>
          <pc:docMk/>
          <pc:sldMk cId="2894510197" sldId="330"/>
        </pc:sldMkLst>
        <pc:picChg chg="mod">
          <ac:chgData name="Yaser Khamayseh" userId="7ae818ad20f3ebc8" providerId="LiveId" clId="{991D72D6-BBC0-45C5-9F13-790A7C82CA14}" dt="2022-11-10T10:07:35.944" v="166" actId="14100"/>
          <ac:picMkLst>
            <pc:docMk/>
            <pc:sldMk cId="2894510197" sldId="330"/>
            <ac:picMk id="5" creationId="{B2F85581-0377-464B-D799-576D11624BC3}"/>
          </ac:picMkLst>
        </pc:picChg>
      </pc:sldChg>
      <pc:sldChg chg="modSp mod">
        <pc:chgData name="Yaser Khamayseh" userId="7ae818ad20f3ebc8" providerId="LiveId" clId="{991D72D6-BBC0-45C5-9F13-790A7C82CA14}" dt="2022-11-10T09:55:57.236" v="156" actId="20577"/>
        <pc:sldMkLst>
          <pc:docMk/>
          <pc:sldMk cId="2249823829" sldId="332"/>
        </pc:sldMkLst>
        <pc:spChg chg="mod">
          <ac:chgData name="Yaser Khamayseh" userId="7ae818ad20f3ebc8" providerId="LiveId" clId="{991D72D6-BBC0-45C5-9F13-790A7C82CA14}" dt="2022-11-10T09:55:57.236" v="156" actId="20577"/>
          <ac:spMkLst>
            <pc:docMk/>
            <pc:sldMk cId="2249823829" sldId="332"/>
            <ac:spMk id="5" creationId="{B015BA17-139A-9408-2419-23A1B6CA0E6F}"/>
          </ac:spMkLst>
        </pc:spChg>
      </pc:sldChg>
      <pc:sldChg chg="modSp mod">
        <pc:chgData name="Yaser Khamayseh" userId="7ae818ad20f3ebc8" providerId="LiveId" clId="{991D72D6-BBC0-45C5-9F13-790A7C82CA14}" dt="2022-11-10T10:07:12.330" v="165" actId="20577"/>
        <pc:sldMkLst>
          <pc:docMk/>
          <pc:sldMk cId="949663737" sldId="336"/>
        </pc:sldMkLst>
        <pc:spChg chg="mod">
          <ac:chgData name="Yaser Khamayseh" userId="7ae818ad20f3ebc8" providerId="LiveId" clId="{991D72D6-BBC0-45C5-9F13-790A7C82CA14}" dt="2022-11-10T10:07:12.330" v="165" actId="20577"/>
          <ac:spMkLst>
            <pc:docMk/>
            <pc:sldMk cId="949663737" sldId="336"/>
            <ac:spMk id="3" creationId="{AAC9D9A4-4698-7245-F8D1-DAC7261B6159}"/>
          </ac:spMkLst>
        </pc:spChg>
      </pc:sldChg>
      <pc:sldChg chg="modNotesTx">
        <pc:chgData name="Yaser Khamayseh" userId="7ae818ad20f3ebc8" providerId="LiveId" clId="{991D72D6-BBC0-45C5-9F13-790A7C82CA14}" dt="2022-11-10T12:14:54.635" v="492" actId="20577"/>
        <pc:sldMkLst>
          <pc:docMk/>
          <pc:sldMk cId="2844807947" sldId="340"/>
        </pc:sldMkLst>
      </pc:sldChg>
      <pc:sldChg chg="del">
        <pc:chgData name="Yaser Khamayseh" userId="7ae818ad20f3ebc8" providerId="LiveId" clId="{991D72D6-BBC0-45C5-9F13-790A7C82CA14}" dt="2022-11-10T05:47:17.937" v="0" actId="47"/>
        <pc:sldMkLst>
          <pc:docMk/>
          <pc:sldMk cId="2875027560" sldId="344"/>
        </pc:sldMkLst>
      </pc:sldChg>
      <pc:sldChg chg="del">
        <pc:chgData name="Yaser Khamayseh" userId="7ae818ad20f3ebc8" providerId="LiveId" clId="{991D72D6-BBC0-45C5-9F13-790A7C82CA14}" dt="2022-11-10T05:47:17.937" v="0" actId="47"/>
        <pc:sldMkLst>
          <pc:docMk/>
          <pc:sldMk cId="2589417002" sldId="345"/>
        </pc:sldMkLst>
      </pc:sldChg>
      <pc:sldChg chg="del">
        <pc:chgData name="Yaser Khamayseh" userId="7ae818ad20f3ebc8" providerId="LiveId" clId="{991D72D6-BBC0-45C5-9F13-790A7C82CA14}" dt="2022-11-10T05:47:28.243" v="1" actId="47"/>
        <pc:sldMkLst>
          <pc:docMk/>
          <pc:sldMk cId="2118891468" sldId="346"/>
        </pc:sldMkLst>
      </pc:sldChg>
      <pc:sldChg chg="del">
        <pc:chgData name="Yaser Khamayseh" userId="7ae818ad20f3ebc8" providerId="LiveId" clId="{991D72D6-BBC0-45C5-9F13-790A7C82CA14}" dt="2022-11-10T05:47:17.937" v="0" actId="47"/>
        <pc:sldMkLst>
          <pc:docMk/>
          <pc:sldMk cId="1044774362" sldId="347"/>
        </pc:sldMkLst>
      </pc:sldChg>
      <pc:sldChg chg="modNotesTx">
        <pc:chgData name="Yaser Khamayseh" userId="7ae818ad20f3ebc8" providerId="LiveId" clId="{991D72D6-BBC0-45C5-9F13-790A7C82CA14}" dt="2022-11-10T12:15:00.406" v="493" actId="20577"/>
        <pc:sldMkLst>
          <pc:docMk/>
          <pc:sldMk cId="3800965946" sldId="350"/>
        </pc:sldMkLst>
      </pc:sldChg>
      <pc:sldChg chg="modNotesTx">
        <pc:chgData name="Yaser Khamayseh" userId="7ae818ad20f3ebc8" providerId="LiveId" clId="{991D72D6-BBC0-45C5-9F13-790A7C82CA14}" dt="2022-11-10T10:44:02.746" v="486" actId="20577"/>
        <pc:sldMkLst>
          <pc:docMk/>
          <pc:sldMk cId="2222127168" sldId="352"/>
        </pc:sldMkLst>
      </pc:sldChg>
      <pc:sldChg chg="addSp modSp mod modNotesTx">
        <pc:chgData name="Yaser Khamayseh" userId="7ae818ad20f3ebc8" providerId="LiveId" clId="{991D72D6-BBC0-45C5-9F13-790A7C82CA14}" dt="2022-11-10T10:28:10.366" v="451" actId="20577"/>
        <pc:sldMkLst>
          <pc:docMk/>
          <pc:sldMk cId="2539182726" sldId="353"/>
        </pc:sldMkLst>
        <pc:spChg chg="mod">
          <ac:chgData name="Yaser Khamayseh" userId="7ae818ad20f3ebc8" providerId="LiveId" clId="{991D72D6-BBC0-45C5-9F13-790A7C82CA14}" dt="2022-11-10T06:47:12.909" v="48" actId="14100"/>
          <ac:spMkLst>
            <pc:docMk/>
            <pc:sldMk cId="2539182726" sldId="353"/>
            <ac:spMk id="3" creationId="{DB0808C9-1BDE-0460-643B-AD1C11FCB11F}"/>
          </ac:spMkLst>
        </pc:spChg>
        <pc:spChg chg="add mod">
          <ac:chgData name="Yaser Khamayseh" userId="7ae818ad20f3ebc8" providerId="LiveId" clId="{991D72D6-BBC0-45C5-9F13-790A7C82CA14}" dt="2022-11-10T06:47:59.864" v="129" actId="15"/>
          <ac:spMkLst>
            <pc:docMk/>
            <pc:sldMk cId="2539182726" sldId="353"/>
            <ac:spMk id="4" creationId="{DB515494-5283-FE26-2EC5-805EC7B83505}"/>
          </ac:spMkLst>
        </pc:spChg>
      </pc:sldChg>
      <pc:sldChg chg="modSp mod">
        <pc:chgData name="Yaser Khamayseh" userId="7ae818ad20f3ebc8" providerId="LiveId" clId="{991D72D6-BBC0-45C5-9F13-790A7C82CA14}" dt="2022-11-10T06:36:09.277" v="47" actId="27957"/>
        <pc:sldMkLst>
          <pc:docMk/>
          <pc:sldMk cId="416702067" sldId="355"/>
        </pc:sldMkLst>
        <pc:graphicFrameChg chg="add mod">
          <ac:chgData name="Yaser Khamayseh" userId="7ae818ad20f3ebc8" providerId="LiveId" clId="{991D72D6-BBC0-45C5-9F13-790A7C82CA14}" dt="2022-11-10T06:36:09.277" v="47" actId="27957"/>
          <ac:graphicFrameMkLst>
            <pc:docMk/>
            <pc:sldMk cId="416702067" sldId="355"/>
            <ac:graphicFrameMk id="5" creationId="{F323D15D-F489-20FE-47A7-133688391585}"/>
          </ac:graphicFrameMkLst>
        </pc:graphicFrameChg>
      </pc:sldChg>
      <pc:sldChg chg="del">
        <pc:chgData name="Yaser Khamayseh" userId="7ae818ad20f3ebc8" providerId="LiveId" clId="{991D72D6-BBC0-45C5-9F13-790A7C82CA14}" dt="2022-11-10T05:47:41.557" v="2" actId="47"/>
        <pc:sldMkLst>
          <pc:docMk/>
          <pc:sldMk cId="303431911" sldId="356"/>
        </pc:sldMkLst>
      </pc:sldChg>
      <pc:sldChg chg="modNotesTx">
        <pc:chgData name="Yaser Khamayseh" userId="7ae818ad20f3ebc8" providerId="LiveId" clId="{991D72D6-BBC0-45C5-9F13-790A7C82CA14}" dt="2022-11-10T12:14:48.176" v="490" actId="20577"/>
        <pc:sldMkLst>
          <pc:docMk/>
          <pc:sldMk cId="2203289282" sldId="35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3F7C6-75A7-4418-A996-D192A4E533B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B63F19-C5DC-4FB1-B0FE-8FB606D77307}">
      <dgm:prSet custT="1"/>
      <dgm:spPr/>
      <dgm:t>
        <a:bodyPr/>
        <a:lstStyle/>
        <a:p>
          <a:r>
            <a:rPr lang="en-US" sz="2400" b="1" dirty="0"/>
            <a:t>Limited memory: </a:t>
          </a:r>
        </a:p>
        <a:p>
          <a:r>
            <a:rPr lang="en-US" sz="2200" dirty="0"/>
            <a:t>High batch size and memory-consuming NN, no TL</a:t>
          </a:r>
        </a:p>
      </dgm:t>
    </dgm:pt>
    <dgm:pt modelId="{0EB86E5C-26EE-45D9-ACF9-862990A5DBC0}" type="parTrans" cxnId="{797D44BC-14C9-4C3F-B327-34569851726F}">
      <dgm:prSet/>
      <dgm:spPr/>
      <dgm:t>
        <a:bodyPr/>
        <a:lstStyle/>
        <a:p>
          <a:endParaRPr lang="en-US"/>
        </a:p>
      </dgm:t>
    </dgm:pt>
    <dgm:pt modelId="{32ECEF0C-1AB9-4A96-B823-A395F20C0249}" type="sibTrans" cxnId="{797D44BC-14C9-4C3F-B327-34569851726F}">
      <dgm:prSet/>
      <dgm:spPr/>
      <dgm:t>
        <a:bodyPr/>
        <a:lstStyle/>
        <a:p>
          <a:endParaRPr lang="en-US"/>
        </a:p>
      </dgm:t>
    </dgm:pt>
    <dgm:pt modelId="{889AFBE4-0CFC-4C35-861B-689A433E931C}">
      <dgm:prSet custT="1"/>
      <dgm:spPr/>
      <dgm:t>
        <a:bodyPr/>
        <a:lstStyle/>
        <a:p>
          <a:r>
            <a:rPr lang="en-US" sz="2400" b="1" dirty="0"/>
            <a:t>Vulnerable:</a:t>
          </a:r>
          <a:r>
            <a:rPr lang="en-US" sz="1900" dirty="0"/>
            <a:t> </a:t>
          </a:r>
        </a:p>
        <a:p>
          <a:r>
            <a:rPr lang="en-US" sz="1900" dirty="0"/>
            <a:t>not always up to date in protection against attacks! </a:t>
          </a:r>
        </a:p>
      </dgm:t>
    </dgm:pt>
    <dgm:pt modelId="{49FCCC50-6C50-4883-8539-B8800EF03926}" type="parTrans" cxnId="{600EC035-34EC-45D2-8783-0CC867CEC5D7}">
      <dgm:prSet/>
      <dgm:spPr/>
      <dgm:t>
        <a:bodyPr/>
        <a:lstStyle/>
        <a:p>
          <a:endParaRPr lang="en-US"/>
        </a:p>
      </dgm:t>
    </dgm:pt>
    <dgm:pt modelId="{A2065CD9-DA4B-4C8E-AB95-C8A6EA9B04B8}" type="sibTrans" cxnId="{600EC035-34EC-45D2-8783-0CC867CEC5D7}">
      <dgm:prSet/>
      <dgm:spPr/>
      <dgm:t>
        <a:bodyPr/>
        <a:lstStyle/>
        <a:p>
          <a:endParaRPr lang="en-US"/>
        </a:p>
      </dgm:t>
    </dgm:pt>
    <dgm:pt modelId="{6134299D-3D7E-4BF1-92DB-D91E8A7B90D1}">
      <dgm:prSet custT="1"/>
      <dgm:spPr/>
      <dgm:t>
        <a:bodyPr/>
        <a:lstStyle/>
        <a:p>
          <a:r>
            <a:rPr lang="en-US" sz="2400" b="1" dirty="0"/>
            <a:t>Limited battery power: </a:t>
          </a:r>
          <a:r>
            <a:rPr lang="en-US" sz="1900" dirty="0"/>
            <a:t>complex models</a:t>
          </a:r>
        </a:p>
      </dgm:t>
    </dgm:pt>
    <dgm:pt modelId="{81B314BB-5980-4CA6-A2BD-4DD846D7CFA2}" type="parTrans" cxnId="{7C56C5A0-F5FE-49B4-8BEF-DC7A8F6B5018}">
      <dgm:prSet/>
      <dgm:spPr/>
      <dgm:t>
        <a:bodyPr/>
        <a:lstStyle/>
        <a:p>
          <a:endParaRPr lang="en-US"/>
        </a:p>
      </dgm:t>
    </dgm:pt>
    <dgm:pt modelId="{76188803-5F90-47A6-BB9A-AEBE6FDA7542}" type="sibTrans" cxnId="{7C56C5A0-F5FE-49B4-8BEF-DC7A8F6B5018}">
      <dgm:prSet/>
      <dgm:spPr/>
      <dgm:t>
        <a:bodyPr/>
        <a:lstStyle/>
        <a:p>
          <a:endParaRPr lang="en-US"/>
        </a:p>
      </dgm:t>
    </dgm:pt>
    <dgm:pt modelId="{16205C9D-A560-41A2-A74C-822C096AF513}">
      <dgm:prSet/>
      <dgm:spPr/>
      <dgm:t>
        <a:bodyPr/>
        <a:lstStyle/>
        <a:p>
          <a:r>
            <a:rPr lang="en-CA" b="1" dirty="0"/>
            <a:t>Accuracy</a:t>
          </a:r>
          <a:endParaRPr lang="en-US" b="1" dirty="0"/>
        </a:p>
      </dgm:t>
    </dgm:pt>
    <dgm:pt modelId="{F0F92210-0B74-4D6D-8C9A-DB1A351E1529}" type="parTrans" cxnId="{AB3ED6F0-DD8A-4A54-8D51-9329B8E7941C}">
      <dgm:prSet/>
      <dgm:spPr/>
      <dgm:t>
        <a:bodyPr/>
        <a:lstStyle/>
        <a:p>
          <a:endParaRPr lang="en-US"/>
        </a:p>
      </dgm:t>
    </dgm:pt>
    <dgm:pt modelId="{D6F7B46C-2B70-44F8-A1C1-34C1894E3846}" type="sibTrans" cxnId="{AB3ED6F0-DD8A-4A54-8D51-9329B8E7941C}">
      <dgm:prSet/>
      <dgm:spPr/>
      <dgm:t>
        <a:bodyPr/>
        <a:lstStyle/>
        <a:p>
          <a:endParaRPr lang="en-US"/>
        </a:p>
      </dgm:t>
    </dgm:pt>
    <dgm:pt modelId="{1A777C26-8537-41C0-A7E7-87B8E934EC6E}" type="pres">
      <dgm:prSet presAssocID="{DEB3F7C6-75A7-4418-A996-D192A4E533BE}" presName="root" presStyleCnt="0">
        <dgm:presLayoutVars>
          <dgm:dir/>
          <dgm:resizeHandles val="exact"/>
        </dgm:presLayoutVars>
      </dgm:prSet>
      <dgm:spPr/>
    </dgm:pt>
    <dgm:pt modelId="{F7157D0F-D7D8-4A38-A565-C42F924E7A2C}" type="pres">
      <dgm:prSet presAssocID="{DEB3F7C6-75A7-4418-A996-D192A4E533BE}" presName="container" presStyleCnt="0">
        <dgm:presLayoutVars>
          <dgm:dir/>
          <dgm:resizeHandles val="exact"/>
        </dgm:presLayoutVars>
      </dgm:prSet>
      <dgm:spPr/>
    </dgm:pt>
    <dgm:pt modelId="{08EC43AB-5F1C-4415-8EA6-D757DB04F388}" type="pres">
      <dgm:prSet presAssocID="{A5B63F19-C5DC-4FB1-B0FE-8FB606D77307}" presName="compNode" presStyleCnt="0"/>
      <dgm:spPr/>
    </dgm:pt>
    <dgm:pt modelId="{5904E03A-E136-4D3E-8EF5-3AA518D39363}" type="pres">
      <dgm:prSet presAssocID="{A5B63F19-C5DC-4FB1-B0FE-8FB606D77307}" presName="iconBgRect" presStyleLbl="bgShp" presStyleIdx="0" presStyleCnt="4"/>
      <dgm:spPr/>
    </dgm:pt>
    <dgm:pt modelId="{08223217-7585-4D7B-9B43-10A99C278662}" type="pres">
      <dgm:prSet presAssocID="{A5B63F19-C5DC-4FB1-B0FE-8FB606D773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2B780F19-EB06-4C38-BB47-FB359B07653B}" type="pres">
      <dgm:prSet presAssocID="{A5B63F19-C5DC-4FB1-B0FE-8FB606D77307}" presName="spaceRect" presStyleCnt="0"/>
      <dgm:spPr/>
    </dgm:pt>
    <dgm:pt modelId="{B32B73BA-7211-4498-9D83-57ECC82BCC19}" type="pres">
      <dgm:prSet presAssocID="{A5B63F19-C5DC-4FB1-B0FE-8FB606D77307}" presName="textRect" presStyleLbl="revTx" presStyleIdx="0" presStyleCnt="4" custLinFactNeighborX="6109" custLinFactNeighborY="6798">
        <dgm:presLayoutVars>
          <dgm:chMax val="1"/>
          <dgm:chPref val="1"/>
        </dgm:presLayoutVars>
      </dgm:prSet>
      <dgm:spPr/>
    </dgm:pt>
    <dgm:pt modelId="{7F9D64DC-CA1A-422D-ACE7-F8E51119570E}" type="pres">
      <dgm:prSet presAssocID="{32ECEF0C-1AB9-4A96-B823-A395F20C0249}" presName="sibTrans" presStyleLbl="sibTrans2D1" presStyleIdx="0" presStyleCnt="0"/>
      <dgm:spPr/>
    </dgm:pt>
    <dgm:pt modelId="{539D7EB9-17A9-4D35-AE28-CB3C87031E05}" type="pres">
      <dgm:prSet presAssocID="{889AFBE4-0CFC-4C35-861B-689A433E931C}" presName="compNode" presStyleCnt="0"/>
      <dgm:spPr/>
    </dgm:pt>
    <dgm:pt modelId="{4B015A62-64D8-4C29-A27A-BF798F638A28}" type="pres">
      <dgm:prSet presAssocID="{889AFBE4-0CFC-4C35-861B-689A433E931C}" presName="iconBgRect" presStyleLbl="bgShp" presStyleIdx="1" presStyleCnt="4"/>
      <dgm:spPr/>
    </dgm:pt>
    <dgm:pt modelId="{7D429890-C735-4106-9E1F-57BF5AFD7C17}" type="pres">
      <dgm:prSet presAssocID="{889AFBE4-0CFC-4C35-861B-689A433E93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 outline"/>
        </a:ext>
      </dgm:extLst>
    </dgm:pt>
    <dgm:pt modelId="{96757282-06FC-4AF3-BDB9-FDDE7446AE60}" type="pres">
      <dgm:prSet presAssocID="{889AFBE4-0CFC-4C35-861B-689A433E931C}" presName="spaceRect" presStyleCnt="0"/>
      <dgm:spPr/>
    </dgm:pt>
    <dgm:pt modelId="{06B068DA-82BE-4FA5-8EF7-E43457C4A433}" type="pres">
      <dgm:prSet presAssocID="{889AFBE4-0CFC-4C35-861B-689A433E931C}" presName="textRect" presStyleLbl="revTx" presStyleIdx="1" presStyleCnt="4">
        <dgm:presLayoutVars>
          <dgm:chMax val="1"/>
          <dgm:chPref val="1"/>
        </dgm:presLayoutVars>
      </dgm:prSet>
      <dgm:spPr/>
    </dgm:pt>
    <dgm:pt modelId="{AFD41948-8884-43BA-A0FB-6B4367DD8613}" type="pres">
      <dgm:prSet presAssocID="{A2065CD9-DA4B-4C8E-AB95-C8A6EA9B04B8}" presName="sibTrans" presStyleLbl="sibTrans2D1" presStyleIdx="0" presStyleCnt="0"/>
      <dgm:spPr/>
    </dgm:pt>
    <dgm:pt modelId="{08188C8B-ACE1-4B47-9D16-EAAB6270C805}" type="pres">
      <dgm:prSet presAssocID="{6134299D-3D7E-4BF1-92DB-D91E8A7B90D1}" presName="compNode" presStyleCnt="0"/>
      <dgm:spPr/>
    </dgm:pt>
    <dgm:pt modelId="{83D2687E-7757-489B-A2BF-AA7BC4F29465}" type="pres">
      <dgm:prSet presAssocID="{6134299D-3D7E-4BF1-92DB-D91E8A7B90D1}" presName="iconBgRect" presStyleLbl="bgShp" presStyleIdx="2" presStyleCnt="4"/>
      <dgm:spPr/>
    </dgm:pt>
    <dgm:pt modelId="{D9D3C919-7711-4AF8-A4A6-F96558C8B022}" type="pres">
      <dgm:prSet presAssocID="{6134299D-3D7E-4BF1-92DB-D91E8A7B90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91ACDAA2-CE50-4373-A4D8-87103D8364ED}" type="pres">
      <dgm:prSet presAssocID="{6134299D-3D7E-4BF1-92DB-D91E8A7B90D1}" presName="spaceRect" presStyleCnt="0"/>
      <dgm:spPr/>
    </dgm:pt>
    <dgm:pt modelId="{9BB47BEA-2DF2-48A5-AFE5-28F095F0B193}" type="pres">
      <dgm:prSet presAssocID="{6134299D-3D7E-4BF1-92DB-D91E8A7B90D1}" presName="textRect" presStyleLbl="revTx" presStyleIdx="2" presStyleCnt="4" custLinFactNeighborX="6409">
        <dgm:presLayoutVars>
          <dgm:chMax val="1"/>
          <dgm:chPref val="1"/>
        </dgm:presLayoutVars>
      </dgm:prSet>
      <dgm:spPr/>
    </dgm:pt>
    <dgm:pt modelId="{34B74E4B-2948-4DE3-B4DE-84DEF38E2781}" type="pres">
      <dgm:prSet presAssocID="{76188803-5F90-47A6-BB9A-AEBE6FDA7542}" presName="sibTrans" presStyleLbl="sibTrans2D1" presStyleIdx="0" presStyleCnt="0"/>
      <dgm:spPr/>
    </dgm:pt>
    <dgm:pt modelId="{17AD41C9-E221-49D5-B857-AF40C97429EE}" type="pres">
      <dgm:prSet presAssocID="{16205C9D-A560-41A2-A74C-822C096AF513}" presName="compNode" presStyleCnt="0"/>
      <dgm:spPr/>
    </dgm:pt>
    <dgm:pt modelId="{62B65ADD-F65F-4DD0-A3F7-6A9D23470009}" type="pres">
      <dgm:prSet presAssocID="{16205C9D-A560-41A2-A74C-822C096AF513}" presName="iconBgRect" presStyleLbl="bgShp" presStyleIdx="3" presStyleCnt="4"/>
      <dgm:spPr/>
    </dgm:pt>
    <dgm:pt modelId="{2EE1A938-6841-4F0F-9BC9-969C7433D21A}" type="pres">
      <dgm:prSet presAssocID="{16205C9D-A560-41A2-A74C-822C096AF5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9F22444-5866-454F-88CA-ABD0F4D05B03}" type="pres">
      <dgm:prSet presAssocID="{16205C9D-A560-41A2-A74C-822C096AF513}" presName="spaceRect" presStyleCnt="0"/>
      <dgm:spPr/>
    </dgm:pt>
    <dgm:pt modelId="{1FB33175-694D-4615-99FB-712A23691248}" type="pres">
      <dgm:prSet presAssocID="{16205C9D-A560-41A2-A74C-822C096AF5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DB9026-B75C-4B10-AAED-5922760D2630}" type="presOf" srcId="{16205C9D-A560-41A2-A74C-822C096AF513}" destId="{1FB33175-694D-4615-99FB-712A23691248}" srcOrd="0" destOrd="0" presId="urn:microsoft.com/office/officeart/2018/2/layout/IconCircleList"/>
    <dgm:cxn modelId="{600EC035-34EC-45D2-8783-0CC867CEC5D7}" srcId="{DEB3F7C6-75A7-4418-A996-D192A4E533BE}" destId="{889AFBE4-0CFC-4C35-861B-689A433E931C}" srcOrd="1" destOrd="0" parTransId="{49FCCC50-6C50-4883-8539-B8800EF03926}" sibTransId="{A2065CD9-DA4B-4C8E-AB95-C8A6EA9B04B8}"/>
    <dgm:cxn modelId="{2C840E5B-D887-4DF1-9FD5-7386374FC95F}" type="presOf" srcId="{889AFBE4-0CFC-4C35-861B-689A433E931C}" destId="{06B068DA-82BE-4FA5-8EF7-E43457C4A433}" srcOrd="0" destOrd="0" presId="urn:microsoft.com/office/officeart/2018/2/layout/IconCircleList"/>
    <dgm:cxn modelId="{22EBDA61-6EBB-4945-A9BA-E4DAFFCAE265}" type="presOf" srcId="{6134299D-3D7E-4BF1-92DB-D91E8A7B90D1}" destId="{9BB47BEA-2DF2-48A5-AFE5-28F095F0B193}" srcOrd="0" destOrd="0" presId="urn:microsoft.com/office/officeart/2018/2/layout/IconCircleList"/>
    <dgm:cxn modelId="{45418695-594A-4BB2-B277-A05E349A980C}" type="presOf" srcId="{76188803-5F90-47A6-BB9A-AEBE6FDA7542}" destId="{34B74E4B-2948-4DE3-B4DE-84DEF38E2781}" srcOrd="0" destOrd="0" presId="urn:microsoft.com/office/officeart/2018/2/layout/IconCircleList"/>
    <dgm:cxn modelId="{7C56C5A0-F5FE-49B4-8BEF-DC7A8F6B5018}" srcId="{DEB3F7C6-75A7-4418-A996-D192A4E533BE}" destId="{6134299D-3D7E-4BF1-92DB-D91E8A7B90D1}" srcOrd="2" destOrd="0" parTransId="{81B314BB-5980-4CA6-A2BD-4DD846D7CFA2}" sibTransId="{76188803-5F90-47A6-BB9A-AEBE6FDA7542}"/>
    <dgm:cxn modelId="{1D0363AA-3492-4E0D-BDC1-00AD0B78234D}" type="presOf" srcId="{32ECEF0C-1AB9-4A96-B823-A395F20C0249}" destId="{7F9D64DC-CA1A-422D-ACE7-F8E51119570E}" srcOrd="0" destOrd="0" presId="urn:microsoft.com/office/officeart/2018/2/layout/IconCircleList"/>
    <dgm:cxn modelId="{43E999AB-AD96-4FA4-AA3C-2BBA9EE67C29}" type="presOf" srcId="{A5B63F19-C5DC-4FB1-B0FE-8FB606D77307}" destId="{B32B73BA-7211-4498-9D83-57ECC82BCC19}" srcOrd="0" destOrd="0" presId="urn:microsoft.com/office/officeart/2018/2/layout/IconCircleList"/>
    <dgm:cxn modelId="{FF36E8B0-F631-4D86-ABB8-04DBE7F577F7}" type="presOf" srcId="{DEB3F7C6-75A7-4418-A996-D192A4E533BE}" destId="{1A777C26-8537-41C0-A7E7-87B8E934EC6E}" srcOrd="0" destOrd="0" presId="urn:microsoft.com/office/officeart/2018/2/layout/IconCircleList"/>
    <dgm:cxn modelId="{797D44BC-14C9-4C3F-B327-34569851726F}" srcId="{DEB3F7C6-75A7-4418-A996-D192A4E533BE}" destId="{A5B63F19-C5DC-4FB1-B0FE-8FB606D77307}" srcOrd="0" destOrd="0" parTransId="{0EB86E5C-26EE-45D9-ACF9-862990A5DBC0}" sibTransId="{32ECEF0C-1AB9-4A96-B823-A395F20C0249}"/>
    <dgm:cxn modelId="{1CBF68C2-2989-4B25-9CBA-C2E76F791CDE}" type="presOf" srcId="{A2065CD9-DA4B-4C8E-AB95-C8A6EA9B04B8}" destId="{AFD41948-8884-43BA-A0FB-6B4367DD8613}" srcOrd="0" destOrd="0" presId="urn:microsoft.com/office/officeart/2018/2/layout/IconCircleList"/>
    <dgm:cxn modelId="{AB3ED6F0-DD8A-4A54-8D51-9329B8E7941C}" srcId="{DEB3F7C6-75A7-4418-A996-D192A4E533BE}" destId="{16205C9D-A560-41A2-A74C-822C096AF513}" srcOrd="3" destOrd="0" parTransId="{F0F92210-0B74-4D6D-8C9A-DB1A351E1529}" sibTransId="{D6F7B46C-2B70-44F8-A1C1-34C1894E3846}"/>
    <dgm:cxn modelId="{EB3ACCFD-F8BE-4173-B2DB-8C5C3F975265}" type="presParOf" srcId="{1A777C26-8537-41C0-A7E7-87B8E934EC6E}" destId="{F7157D0F-D7D8-4A38-A565-C42F924E7A2C}" srcOrd="0" destOrd="0" presId="urn:microsoft.com/office/officeart/2018/2/layout/IconCircleList"/>
    <dgm:cxn modelId="{18973733-2033-4DDD-A362-4E8DDF00ECF5}" type="presParOf" srcId="{F7157D0F-D7D8-4A38-A565-C42F924E7A2C}" destId="{08EC43AB-5F1C-4415-8EA6-D757DB04F388}" srcOrd="0" destOrd="0" presId="urn:microsoft.com/office/officeart/2018/2/layout/IconCircleList"/>
    <dgm:cxn modelId="{F938ACCC-C643-4471-B994-FB328909AC18}" type="presParOf" srcId="{08EC43AB-5F1C-4415-8EA6-D757DB04F388}" destId="{5904E03A-E136-4D3E-8EF5-3AA518D39363}" srcOrd="0" destOrd="0" presId="urn:microsoft.com/office/officeart/2018/2/layout/IconCircleList"/>
    <dgm:cxn modelId="{B71F3691-1264-45DD-B827-1D573CF31032}" type="presParOf" srcId="{08EC43AB-5F1C-4415-8EA6-D757DB04F388}" destId="{08223217-7585-4D7B-9B43-10A99C278662}" srcOrd="1" destOrd="0" presId="urn:microsoft.com/office/officeart/2018/2/layout/IconCircleList"/>
    <dgm:cxn modelId="{71E8407F-1493-4A0C-8688-483BD7C4FACB}" type="presParOf" srcId="{08EC43AB-5F1C-4415-8EA6-D757DB04F388}" destId="{2B780F19-EB06-4C38-BB47-FB359B07653B}" srcOrd="2" destOrd="0" presId="urn:microsoft.com/office/officeart/2018/2/layout/IconCircleList"/>
    <dgm:cxn modelId="{8656B77A-F2A4-43D9-9238-E3D5B9007FD3}" type="presParOf" srcId="{08EC43AB-5F1C-4415-8EA6-D757DB04F388}" destId="{B32B73BA-7211-4498-9D83-57ECC82BCC19}" srcOrd="3" destOrd="0" presId="urn:microsoft.com/office/officeart/2018/2/layout/IconCircleList"/>
    <dgm:cxn modelId="{FCF8D1BE-B3AF-4893-95E0-249365B11D4A}" type="presParOf" srcId="{F7157D0F-D7D8-4A38-A565-C42F924E7A2C}" destId="{7F9D64DC-CA1A-422D-ACE7-F8E51119570E}" srcOrd="1" destOrd="0" presId="urn:microsoft.com/office/officeart/2018/2/layout/IconCircleList"/>
    <dgm:cxn modelId="{9681A15D-6D90-4EA1-8892-AF7E789FA289}" type="presParOf" srcId="{F7157D0F-D7D8-4A38-A565-C42F924E7A2C}" destId="{539D7EB9-17A9-4D35-AE28-CB3C87031E05}" srcOrd="2" destOrd="0" presId="urn:microsoft.com/office/officeart/2018/2/layout/IconCircleList"/>
    <dgm:cxn modelId="{2BE73642-B279-4611-B5F0-667A568D77DA}" type="presParOf" srcId="{539D7EB9-17A9-4D35-AE28-CB3C87031E05}" destId="{4B015A62-64D8-4C29-A27A-BF798F638A28}" srcOrd="0" destOrd="0" presId="urn:microsoft.com/office/officeart/2018/2/layout/IconCircleList"/>
    <dgm:cxn modelId="{DF88A8E2-4BC0-4C61-956F-61F67932D851}" type="presParOf" srcId="{539D7EB9-17A9-4D35-AE28-CB3C87031E05}" destId="{7D429890-C735-4106-9E1F-57BF5AFD7C17}" srcOrd="1" destOrd="0" presId="urn:microsoft.com/office/officeart/2018/2/layout/IconCircleList"/>
    <dgm:cxn modelId="{E8779D4F-88B8-4CA5-98EC-C33467C6BEC9}" type="presParOf" srcId="{539D7EB9-17A9-4D35-AE28-CB3C87031E05}" destId="{96757282-06FC-4AF3-BDB9-FDDE7446AE60}" srcOrd="2" destOrd="0" presId="urn:microsoft.com/office/officeart/2018/2/layout/IconCircleList"/>
    <dgm:cxn modelId="{241D3CCF-7BCF-411E-AA7B-166B8E3821F9}" type="presParOf" srcId="{539D7EB9-17A9-4D35-AE28-CB3C87031E05}" destId="{06B068DA-82BE-4FA5-8EF7-E43457C4A433}" srcOrd="3" destOrd="0" presId="urn:microsoft.com/office/officeart/2018/2/layout/IconCircleList"/>
    <dgm:cxn modelId="{175A9FE6-3652-461C-8ECF-0E8B1E9BC711}" type="presParOf" srcId="{F7157D0F-D7D8-4A38-A565-C42F924E7A2C}" destId="{AFD41948-8884-43BA-A0FB-6B4367DD8613}" srcOrd="3" destOrd="0" presId="urn:microsoft.com/office/officeart/2018/2/layout/IconCircleList"/>
    <dgm:cxn modelId="{C9F5AB33-A49F-4DC9-BD0B-57660330C8F3}" type="presParOf" srcId="{F7157D0F-D7D8-4A38-A565-C42F924E7A2C}" destId="{08188C8B-ACE1-4B47-9D16-EAAB6270C805}" srcOrd="4" destOrd="0" presId="urn:microsoft.com/office/officeart/2018/2/layout/IconCircleList"/>
    <dgm:cxn modelId="{E8BC6A65-01FA-4714-8B91-6418A84FE2B5}" type="presParOf" srcId="{08188C8B-ACE1-4B47-9D16-EAAB6270C805}" destId="{83D2687E-7757-489B-A2BF-AA7BC4F29465}" srcOrd="0" destOrd="0" presId="urn:microsoft.com/office/officeart/2018/2/layout/IconCircleList"/>
    <dgm:cxn modelId="{B0DEA763-60AD-4445-A5FD-8948E9FCC52B}" type="presParOf" srcId="{08188C8B-ACE1-4B47-9D16-EAAB6270C805}" destId="{D9D3C919-7711-4AF8-A4A6-F96558C8B022}" srcOrd="1" destOrd="0" presId="urn:microsoft.com/office/officeart/2018/2/layout/IconCircleList"/>
    <dgm:cxn modelId="{43E13A43-36A0-45C6-A64B-F0C8B0D0AA6C}" type="presParOf" srcId="{08188C8B-ACE1-4B47-9D16-EAAB6270C805}" destId="{91ACDAA2-CE50-4373-A4D8-87103D8364ED}" srcOrd="2" destOrd="0" presId="urn:microsoft.com/office/officeart/2018/2/layout/IconCircleList"/>
    <dgm:cxn modelId="{37D3229D-A316-4DDA-A8B9-D88AA0415852}" type="presParOf" srcId="{08188C8B-ACE1-4B47-9D16-EAAB6270C805}" destId="{9BB47BEA-2DF2-48A5-AFE5-28F095F0B193}" srcOrd="3" destOrd="0" presId="urn:microsoft.com/office/officeart/2018/2/layout/IconCircleList"/>
    <dgm:cxn modelId="{89EE0DE2-D52A-4F25-9250-300E93889751}" type="presParOf" srcId="{F7157D0F-D7D8-4A38-A565-C42F924E7A2C}" destId="{34B74E4B-2948-4DE3-B4DE-84DEF38E2781}" srcOrd="5" destOrd="0" presId="urn:microsoft.com/office/officeart/2018/2/layout/IconCircleList"/>
    <dgm:cxn modelId="{938EE69F-8255-4F2A-B140-A91211B8A18B}" type="presParOf" srcId="{F7157D0F-D7D8-4A38-A565-C42F924E7A2C}" destId="{17AD41C9-E221-49D5-B857-AF40C97429EE}" srcOrd="6" destOrd="0" presId="urn:microsoft.com/office/officeart/2018/2/layout/IconCircleList"/>
    <dgm:cxn modelId="{C4441E92-8DF3-467F-BCAE-2C0A81FE40D8}" type="presParOf" srcId="{17AD41C9-E221-49D5-B857-AF40C97429EE}" destId="{62B65ADD-F65F-4DD0-A3F7-6A9D23470009}" srcOrd="0" destOrd="0" presId="urn:microsoft.com/office/officeart/2018/2/layout/IconCircleList"/>
    <dgm:cxn modelId="{75056B20-EA9A-4AE6-8FB3-01FC519EC1AD}" type="presParOf" srcId="{17AD41C9-E221-49D5-B857-AF40C97429EE}" destId="{2EE1A938-6841-4F0F-9BC9-969C7433D21A}" srcOrd="1" destOrd="0" presId="urn:microsoft.com/office/officeart/2018/2/layout/IconCircleList"/>
    <dgm:cxn modelId="{EF894CFB-5B17-4424-8E6D-A3615CD53161}" type="presParOf" srcId="{17AD41C9-E221-49D5-B857-AF40C97429EE}" destId="{89F22444-5866-454F-88CA-ABD0F4D05B03}" srcOrd="2" destOrd="0" presId="urn:microsoft.com/office/officeart/2018/2/layout/IconCircleList"/>
    <dgm:cxn modelId="{CB0D7930-1B78-4651-8370-D7F58DCF57CD}" type="presParOf" srcId="{17AD41C9-E221-49D5-B857-AF40C97429EE}" destId="{1FB33175-694D-4615-99FB-712A23691248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C1E6F2-F124-481B-BD75-FF25B2C10F6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BCDE9BF-2D6B-4E58-B365-8C77C201DFF8}">
      <dgm:prSet/>
      <dgm:spPr/>
      <dgm:t>
        <a:bodyPr/>
        <a:lstStyle/>
        <a:p>
          <a:r>
            <a:rPr lang="en-CA" b="1" i="0"/>
            <a:t>Status Log</a:t>
          </a:r>
          <a:endParaRPr lang="en-US"/>
        </a:p>
      </dgm:t>
    </dgm:pt>
    <dgm:pt modelId="{6EC57B6B-8D2C-40C6-9F5B-B4728A945F87}" type="parTrans" cxnId="{5EC97DB3-06F2-4FB1-8ED3-1903472E6B06}">
      <dgm:prSet/>
      <dgm:spPr/>
      <dgm:t>
        <a:bodyPr/>
        <a:lstStyle/>
        <a:p>
          <a:endParaRPr lang="en-US"/>
        </a:p>
      </dgm:t>
    </dgm:pt>
    <dgm:pt modelId="{CB2136E2-F508-434F-BEB2-B355CDBE9FDA}" type="sibTrans" cxnId="{5EC97DB3-06F2-4FB1-8ED3-1903472E6B06}">
      <dgm:prSet/>
      <dgm:spPr/>
      <dgm:t>
        <a:bodyPr/>
        <a:lstStyle/>
        <a:p>
          <a:endParaRPr lang="en-US"/>
        </a:p>
      </dgm:t>
    </dgm:pt>
    <dgm:pt modelId="{589B96EA-BE37-43C3-893A-4545DF1BDAB9}">
      <dgm:prSet/>
      <dgm:spPr/>
      <dgm:t>
        <a:bodyPr/>
        <a:lstStyle/>
        <a:p>
          <a:r>
            <a:rPr lang="en-CA" b="1"/>
            <a:t>Error Log</a:t>
          </a:r>
          <a:endParaRPr lang="en-US"/>
        </a:p>
      </dgm:t>
    </dgm:pt>
    <dgm:pt modelId="{FEE9DD5B-9FBD-4026-AA4C-7AA2980F5BD1}" type="parTrans" cxnId="{16DE9B3A-4F97-4E4E-B771-F25298361531}">
      <dgm:prSet/>
      <dgm:spPr/>
      <dgm:t>
        <a:bodyPr/>
        <a:lstStyle/>
        <a:p>
          <a:endParaRPr lang="en-US"/>
        </a:p>
      </dgm:t>
    </dgm:pt>
    <dgm:pt modelId="{67FE8F00-F621-4AF9-BD71-4D9493DC1ADD}" type="sibTrans" cxnId="{16DE9B3A-4F97-4E4E-B771-F25298361531}">
      <dgm:prSet/>
      <dgm:spPr/>
      <dgm:t>
        <a:bodyPr/>
        <a:lstStyle/>
        <a:p>
          <a:endParaRPr lang="en-US"/>
        </a:p>
      </dgm:t>
    </dgm:pt>
    <dgm:pt modelId="{79B98916-2A0B-4754-A19D-63C74AC73F6C}">
      <dgm:prSet/>
      <dgm:spPr/>
      <dgm:t>
        <a:bodyPr/>
        <a:lstStyle/>
        <a:p>
          <a:r>
            <a:rPr lang="en-CA" b="1" i="0"/>
            <a:t>Authentication Log</a:t>
          </a:r>
          <a:endParaRPr lang="en-US"/>
        </a:p>
      </dgm:t>
    </dgm:pt>
    <dgm:pt modelId="{451FC866-4425-471D-A06D-06D9B0AA4C32}" type="parTrans" cxnId="{D6AC6926-B494-4D2F-9ECB-69C403C46979}">
      <dgm:prSet/>
      <dgm:spPr/>
      <dgm:t>
        <a:bodyPr/>
        <a:lstStyle/>
        <a:p>
          <a:endParaRPr lang="en-US"/>
        </a:p>
      </dgm:t>
    </dgm:pt>
    <dgm:pt modelId="{FF1B4F62-D5E4-4871-80FA-E0041D34A26D}" type="sibTrans" cxnId="{D6AC6926-B494-4D2F-9ECB-69C403C46979}">
      <dgm:prSet/>
      <dgm:spPr/>
      <dgm:t>
        <a:bodyPr/>
        <a:lstStyle/>
        <a:p>
          <a:endParaRPr lang="en-US"/>
        </a:p>
      </dgm:t>
    </dgm:pt>
    <dgm:pt modelId="{13330BF5-16FA-49C9-8ED1-AA2560F5FAE8}">
      <dgm:prSet/>
      <dgm:spPr/>
      <dgm:t>
        <a:bodyPr/>
        <a:lstStyle/>
        <a:p>
          <a:r>
            <a:rPr lang="en-CA" b="1" dirty="0"/>
            <a:t>Configuration Log</a:t>
          </a:r>
          <a:endParaRPr lang="en-US" dirty="0"/>
        </a:p>
      </dgm:t>
    </dgm:pt>
    <dgm:pt modelId="{C887E335-E4B9-426F-977A-B97A524028BB}" type="parTrans" cxnId="{AAE651D0-1DB9-402E-9991-60C38702119C}">
      <dgm:prSet/>
      <dgm:spPr/>
      <dgm:t>
        <a:bodyPr/>
        <a:lstStyle/>
        <a:p>
          <a:endParaRPr lang="en-US"/>
        </a:p>
      </dgm:t>
    </dgm:pt>
    <dgm:pt modelId="{D68F5316-6A1E-47FD-9F94-532562F3A6C9}" type="sibTrans" cxnId="{AAE651D0-1DB9-402E-9991-60C38702119C}">
      <dgm:prSet/>
      <dgm:spPr/>
      <dgm:t>
        <a:bodyPr/>
        <a:lstStyle/>
        <a:p>
          <a:endParaRPr lang="en-US"/>
        </a:p>
      </dgm:t>
    </dgm:pt>
    <dgm:pt modelId="{B3D4DBCD-04B5-4729-BB69-281CD4AD167C}" type="pres">
      <dgm:prSet presAssocID="{2BC1E6F2-F124-481B-BD75-FF25B2C10F69}" presName="linear" presStyleCnt="0">
        <dgm:presLayoutVars>
          <dgm:animLvl val="lvl"/>
          <dgm:resizeHandles val="exact"/>
        </dgm:presLayoutVars>
      </dgm:prSet>
      <dgm:spPr/>
    </dgm:pt>
    <dgm:pt modelId="{BB441B79-BD97-4495-BA95-0E9381C76B3C}" type="pres">
      <dgm:prSet presAssocID="{0BCDE9BF-2D6B-4E58-B365-8C77C201DF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79D62C2-9F60-4DEF-B3B7-0FFF0D6CD1EC}" type="pres">
      <dgm:prSet presAssocID="{CB2136E2-F508-434F-BEB2-B355CDBE9FDA}" presName="spacer" presStyleCnt="0"/>
      <dgm:spPr/>
    </dgm:pt>
    <dgm:pt modelId="{7BC02C26-E810-4A6E-9BA6-6BC66D00AB87}" type="pres">
      <dgm:prSet presAssocID="{589B96EA-BE37-43C3-893A-4545DF1BDA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0FAE90-660B-4919-A854-44776FE9C234}" type="pres">
      <dgm:prSet presAssocID="{67FE8F00-F621-4AF9-BD71-4D9493DC1ADD}" presName="spacer" presStyleCnt="0"/>
      <dgm:spPr/>
    </dgm:pt>
    <dgm:pt modelId="{52475179-AD51-470F-9692-34D4EC53B17E}" type="pres">
      <dgm:prSet presAssocID="{79B98916-2A0B-4754-A19D-63C74AC73F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87FDCF-453F-4A7E-8132-741215DB4735}" type="pres">
      <dgm:prSet presAssocID="{FF1B4F62-D5E4-4871-80FA-E0041D34A26D}" presName="spacer" presStyleCnt="0"/>
      <dgm:spPr/>
    </dgm:pt>
    <dgm:pt modelId="{A672805E-9A00-45A6-A61F-62E55EE29E57}" type="pres">
      <dgm:prSet presAssocID="{13330BF5-16FA-49C9-8ED1-AA2560F5FA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AC6926-B494-4D2F-9ECB-69C403C46979}" srcId="{2BC1E6F2-F124-481B-BD75-FF25B2C10F69}" destId="{79B98916-2A0B-4754-A19D-63C74AC73F6C}" srcOrd="2" destOrd="0" parTransId="{451FC866-4425-471D-A06D-06D9B0AA4C32}" sibTransId="{FF1B4F62-D5E4-4871-80FA-E0041D34A26D}"/>
    <dgm:cxn modelId="{11C2FF33-F25E-4B54-B13F-FA995FA92284}" type="presOf" srcId="{2BC1E6F2-F124-481B-BD75-FF25B2C10F69}" destId="{B3D4DBCD-04B5-4729-BB69-281CD4AD167C}" srcOrd="0" destOrd="0" presId="urn:microsoft.com/office/officeart/2005/8/layout/vList2"/>
    <dgm:cxn modelId="{16DE9B3A-4F97-4E4E-B771-F25298361531}" srcId="{2BC1E6F2-F124-481B-BD75-FF25B2C10F69}" destId="{589B96EA-BE37-43C3-893A-4545DF1BDAB9}" srcOrd="1" destOrd="0" parTransId="{FEE9DD5B-9FBD-4026-AA4C-7AA2980F5BD1}" sibTransId="{67FE8F00-F621-4AF9-BD71-4D9493DC1ADD}"/>
    <dgm:cxn modelId="{D97B6842-EA7B-4EE1-AFB6-08AE120435D0}" type="presOf" srcId="{79B98916-2A0B-4754-A19D-63C74AC73F6C}" destId="{52475179-AD51-470F-9692-34D4EC53B17E}" srcOrd="0" destOrd="0" presId="urn:microsoft.com/office/officeart/2005/8/layout/vList2"/>
    <dgm:cxn modelId="{A9C14F6E-5C72-4195-9BA8-769795A5D3B8}" type="presOf" srcId="{13330BF5-16FA-49C9-8ED1-AA2560F5FAE8}" destId="{A672805E-9A00-45A6-A61F-62E55EE29E57}" srcOrd="0" destOrd="0" presId="urn:microsoft.com/office/officeart/2005/8/layout/vList2"/>
    <dgm:cxn modelId="{308A9396-52E0-4C57-A4D4-B400FED53D5B}" type="presOf" srcId="{589B96EA-BE37-43C3-893A-4545DF1BDAB9}" destId="{7BC02C26-E810-4A6E-9BA6-6BC66D00AB87}" srcOrd="0" destOrd="0" presId="urn:microsoft.com/office/officeart/2005/8/layout/vList2"/>
    <dgm:cxn modelId="{5EC97DB3-06F2-4FB1-8ED3-1903472E6B06}" srcId="{2BC1E6F2-F124-481B-BD75-FF25B2C10F69}" destId="{0BCDE9BF-2D6B-4E58-B365-8C77C201DFF8}" srcOrd="0" destOrd="0" parTransId="{6EC57B6B-8D2C-40C6-9F5B-B4728A945F87}" sibTransId="{CB2136E2-F508-434F-BEB2-B355CDBE9FDA}"/>
    <dgm:cxn modelId="{AAE651D0-1DB9-402E-9991-60C38702119C}" srcId="{2BC1E6F2-F124-481B-BD75-FF25B2C10F69}" destId="{13330BF5-16FA-49C9-8ED1-AA2560F5FAE8}" srcOrd="3" destOrd="0" parTransId="{C887E335-E4B9-426F-977A-B97A524028BB}" sibTransId="{D68F5316-6A1E-47FD-9F94-532562F3A6C9}"/>
    <dgm:cxn modelId="{559F48F5-4B9C-459B-9FED-C6E6B94A323D}" type="presOf" srcId="{0BCDE9BF-2D6B-4E58-B365-8C77C201DFF8}" destId="{BB441B79-BD97-4495-BA95-0E9381C76B3C}" srcOrd="0" destOrd="0" presId="urn:microsoft.com/office/officeart/2005/8/layout/vList2"/>
    <dgm:cxn modelId="{4B01ACEA-0F16-4503-AE2A-A886F4BA8B2E}" type="presParOf" srcId="{B3D4DBCD-04B5-4729-BB69-281CD4AD167C}" destId="{BB441B79-BD97-4495-BA95-0E9381C76B3C}" srcOrd="0" destOrd="0" presId="urn:microsoft.com/office/officeart/2005/8/layout/vList2"/>
    <dgm:cxn modelId="{ADD29058-CF84-4866-9EEE-B6A2BB3396B4}" type="presParOf" srcId="{B3D4DBCD-04B5-4729-BB69-281CD4AD167C}" destId="{979D62C2-9F60-4DEF-B3B7-0FFF0D6CD1EC}" srcOrd="1" destOrd="0" presId="urn:microsoft.com/office/officeart/2005/8/layout/vList2"/>
    <dgm:cxn modelId="{C5E64F35-EC08-48D6-9030-3985CCBC80E6}" type="presParOf" srcId="{B3D4DBCD-04B5-4729-BB69-281CD4AD167C}" destId="{7BC02C26-E810-4A6E-9BA6-6BC66D00AB87}" srcOrd="2" destOrd="0" presId="urn:microsoft.com/office/officeart/2005/8/layout/vList2"/>
    <dgm:cxn modelId="{D7A00A39-5726-4750-911D-0B6CBA17BD30}" type="presParOf" srcId="{B3D4DBCD-04B5-4729-BB69-281CD4AD167C}" destId="{AE0FAE90-660B-4919-A854-44776FE9C234}" srcOrd="3" destOrd="0" presId="urn:microsoft.com/office/officeart/2005/8/layout/vList2"/>
    <dgm:cxn modelId="{4AFC28D8-305A-4E74-8531-2E1EE119AEAC}" type="presParOf" srcId="{B3D4DBCD-04B5-4729-BB69-281CD4AD167C}" destId="{52475179-AD51-470F-9692-34D4EC53B17E}" srcOrd="4" destOrd="0" presId="urn:microsoft.com/office/officeart/2005/8/layout/vList2"/>
    <dgm:cxn modelId="{AD9ED097-D75E-48B2-A4DF-3F60B86793BD}" type="presParOf" srcId="{B3D4DBCD-04B5-4729-BB69-281CD4AD167C}" destId="{7687FDCF-453F-4A7E-8132-741215DB4735}" srcOrd="5" destOrd="0" presId="urn:microsoft.com/office/officeart/2005/8/layout/vList2"/>
    <dgm:cxn modelId="{5F113770-965F-4DCF-9B87-297850457A23}" type="presParOf" srcId="{B3D4DBCD-04B5-4729-BB69-281CD4AD167C}" destId="{A672805E-9A00-45A6-A61F-62E55EE29E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F68C9A-E12E-4E0B-9CE4-AB7C51AD9C4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6E3249-4B73-4933-97EF-72B16B60DD6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Traffic monitoring</a:t>
          </a:r>
          <a:endParaRPr lang="en-US" b="1"/>
        </a:p>
      </dgm:t>
    </dgm:pt>
    <dgm:pt modelId="{3B703B49-DCCD-42B4-A858-5158A19D16E8}" type="parTrans" cxnId="{26E0D8BB-3B93-4216-9AC6-68CBB06B9BAD}">
      <dgm:prSet/>
      <dgm:spPr/>
      <dgm:t>
        <a:bodyPr/>
        <a:lstStyle/>
        <a:p>
          <a:endParaRPr lang="en-US"/>
        </a:p>
      </dgm:t>
    </dgm:pt>
    <dgm:pt modelId="{09D78629-287E-41E2-B7FF-D8717933D8FB}" type="sibTrans" cxnId="{26E0D8BB-3B93-4216-9AC6-68CBB06B9BAD}">
      <dgm:prSet/>
      <dgm:spPr/>
      <dgm:t>
        <a:bodyPr/>
        <a:lstStyle/>
        <a:p>
          <a:endParaRPr lang="en-US"/>
        </a:p>
      </dgm:t>
    </dgm:pt>
    <dgm:pt modelId="{2C113908-910A-4E9F-BE18-92C4353F265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/>
            <a:t>Delay in service detection</a:t>
          </a:r>
          <a:endParaRPr lang="en-US"/>
        </a:p>
      </dgm:t>
    </dgm:pt>
    <dgm:pt modelId="{B022F34A-5E13-48FA-85FD-F362BDF13C12}" type="parTrans" cxnId="{3DA0C704-C734-4407-B82B-6B65A79885A4}">
      <dgm:prSet/>
      <dgm:spPr/>
      <dgm:t>
        <a:bodyPr/>
        <a:lstStyle/>
        <a:p>
          <a:endParaRPr lang="en-US"/>
        </a:p>
      </dgm:t>
    </dgm:pt>
    <dgm:pt modelId="{54E922C0-65AF-4C1A-B0E2-369281E87A6D}" type="sibTrans" cxnId="{3DA0C704-C734-4407-B82B-6B65A79885A4}">
      <dgm:prSet/>
      <dgm:spPr/>
      <dgm:t>
        <a:bodyPr/>
        <a:lstStyle/>
        <a:p>
          <a:endParaRPr lang="en-US"/>
        </a:p>
      </dgm:t>
    </dgm:pt>
    <dgm:pt modelId="{E9457FB6-CB97-4C14-A100-675EF2B1E8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Debug and track user complaints </a:t>
          </a:r>
          <a:endParaRPr lang="en-US"/>
        </a:p>
      </dgm:t>
    </dgm:pt>
    <dgm:pt modelId="{B1CC87ED-EC37-4038-838D-3E34299757E5}" type="parTrans" cxnId="{53A54846-EEE1-436B-9D7B-E523C5593672}">
      <dgm:prSet/>
      <dgm:spPr/>
      <dgm:t>
        <a:bodyPr/>
        <a:lstStyle/>
        <a:p>
          <a:endParaRPr lang="en-US"/>
        </a:p>
      </dgm:t>
    </dgm:pt>
    <dgm:pt modelId="{6621937F-8707-44E3-9BD8-DAE41861F4E9}" type="sibTrans" cxnId="{53A54846-EEE1-436B-9D7B-E523C5593672}">
      <dgm:prSet/>
      <dgm:spPr/>
      <dgm:t>
        <a:bodyPr/>
        <a:lstStyle/>
        <a:p>
          <a:endParaRPr lang="en-US"/>
        </a:p>
      </dgm:t>
    </dgm:pt>
    <dgm:pt modelId="{036FEDCE-5C0D-4B5F-B481-2C177B07283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/>
            <a:t>Security </a:t>
          </a:r>
          <a:endParaRPr lang="en-US"/>
        </a:p>
      </dgm:t>
    </dgm:pt>
    <dgm:pt modelId="{71D44B48-E9DA-4B76-8DA6-CA92074D672B}" type="parTrans" cxnId="{621EDDBF-A2F5-4788-B3ED-E57C1A35ACC6}">
      <dgm:prSet/>
      <dgm:spPr/>
      <dgm:t>
        <a:bodyPr/>
        <a:lstStyle/>
        <a:p>
          <a:endParaRPr lang="en-US"/>
        </a:p>
      </dgm:t>
    </dgm:pt>
    <dgm:pt modelId="{80349D96-9FC3-4D81-8A56-076A2EABFA45}" type="sibTrans" cxnId="{621EDDBF-A2F5-4788-B3ED-E57C1A35ACC6}">
      <dgm:prSet/>
      <dgm:spPr/>
      <dgm:t>
        <a:bodyPr/>
        <a:lstStyle/>
        <a:p>
          <a:endParaRPr lang="en-US"/>
        </a:p>
      </dgm:t>
    </dgm:pt>
    <dgm:pt modelId="{531E25CC-64CB-464B-A813-982C1FAF91B5}" type="pres">
      <dgm:prSet presAssocID="{FFF68C9A-E12E-4E0B-9CE4-AB7C51AD9C47}" presName="root" presStyleCnt="0">
        <dgm:presLayoutVars>
          <dgm:dir/>
          <dgm:resizeHandles val="exact"/>
        </dgm:presLayoutVars>
      </dgm:prSet>
      <dgm:spPr/>
    </dgm:pt>
    <dgm:pt modelId="{BE027748-FCF7-4A29-B293-6F34D25AD85D}" type="pres">
      <dgm:prSet presAssocID="{CB6E3249-4B73-4933-97EF-72B16B60DD65}" presName="compNode" presStyleCnt="0"/>
      <dgm:spPr/>
    </dgm:pt>
    <dgm:pt modelId="{1D4A03C9-0DF4-4958-9ED2-E2B376E92A56}" type="pres">
      <dgm:prSet presAssocID="{CB6E3249-4B73-4933-97EF-72B16B60DD65}" presName="bgRect" presStyleLbl="bgShp" presStyleIdx="0" presStyleCnt="4"/>
      <dgm:spPr/>
    </dgm:pt>
    <dgm:pt modelId="{62775F61-063C-4CDA-BB96-C7E9E180804A}" type="pres">
      <dgm:prSet presAssocID="{CB6E3249-4B73-4933-97EF-72B16B60DD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80EA107-3509-41DB-9B88-8B071A4FE315}" type="pres">
      <dgm:prSet presAssocID="{CB6E3249-4B73-4933-97EF-72B16B60DD65}" presName="spaceRect" presStyleCnt="0"/>
      <dgm:spPr/>
    </dgm:pt>
    <dgm:pt modelId="{573C897F-10A8-4A31-931B-A01357AF212E}" type="pres">
      <dgm:prSet presAssocID="{CB6E3249-4B73-4933-97EF-72B16B60DD65}" presName="parTx" presStyleLbl="revTx" presStyleIdx="0" presStyleCnt="4">
        <dgm:presLayoutVars>
          <dgm:chMax val="0"/>
          <dgm:chPref val="0"/>
        </dgm:presLayoutVars>
      </dgm:prSet>
      <dgm:spPr/>
    </dgm:pt>
    <dgm:pt modelId="{437FEEEB-2549-427B-AC4D-6EBDD9C67D59}" type="pres">
      <dgm:prSet presAssocID="{09D78629-287E-41E2-B7FF-D8717933D8FB}" presName="sibTrans" presStyleCnt="0"/>
      <dgm:spPr/>
    </dgm:pt>
    <dgm:pt modelId="{4087BEDD-905C-42ED-82A2-73558993F23C}" type="pres">
      <dgm:prSet presAssocID="{2C113908-910A-4E9F-BE18-92C4353F2651}" presName="compNode" presStyleCnt="0"/>
      <dgm:spPr/>
    </dgm:pt>
    <dgm:pt modelId="{A1A310E4-7A9C-4C7C-B805-C62D983A1925}" type="pres">
      <dgm:prSet presAssocID="{2C113908-910A-4E9F-BE18-92C4353F2651}" presName="bgRect" presStyleLbl="bgShp" presStyleIdx="1" presStyleCnt="4"/>
      <dgm:spPr/>
    </dgm:pt>
    <dgm:pt modelId="{520D1C22-9C2E-4857-AE9F-77C42B3EF213}" type="pres">
      <dgm:prSet presAssocID="{2C113908-910A-4E9F-BE18-92C4353F26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F796662-38AA-44D5-A316-C94553D8EE1B}" type="pres">
      <dgm:prSet presAssocID="{2C113908-910A-4E9F-BE18-92C4353F2651}" presName="spaceRect" presStyleCnt="0"/>
      <dgm:spPr/>
    </dgm:pt>
    <dgm:pt modelId="{355E0B93-081A-4841-A510-6089A4E53AA3}" type="pres">
      <dgm:prSet presAssocID="{2C113908-910A-4E9F-BE18-92C4353F2651}" presName="parTx" presStyleLbl="revTx" presStyleIdx="1" presStyleCnt="4">
        <dgm:presLayoutVars>
          <dgm:chMax val="0"/>
          <dgm:chPref val="0"/>
        </dgm:presLayoutVars>
      </dgm:prSet>
      <dgm:spPr/>
    </dgm:pt>
    <dgm:pt modelId="{F49DF301-2ECD-45B0-B7B1-BAC5B81A0B8B}" type="pres">
      <dgm:prSet presAssocID="{54E922C0-65AF-4C1A-B0E2-369281E87A6D}" presName="sibTrans" presStyleCnt="0"/>
      <dgm:spPr/>
    </dgm:pt>
    <dgm:pt modelId="{235076DE-8F0A-46B5-9F3D-33F1694A2522}" type="pres">
      <dgm:prSet presAssocID="{E9457FB6-CB97-4C14-A100-675EF2B1E8C3}" presName="compNode" presStyleCnt="0"/>
      <dgm:spPr/>
    </dgm:pt>
    <dgm:pt modelId="{68AC362A-531F-44AF-9D65-0C8AEE70C380}" type="pres">
      <dgm:prSet presAssocID="{E9457FB6-CB97-4C14-A100-675EF2B1E8C3}" presName="bgRect" presStyleLbl="bgShp" presStyleIdx="2" presStyleCnt="4"/>
      <dgm:spPr/>
    </dgm:pt>
    <dgm:pt modelId="{71AFCE51-E2C0-4C17-A0C7-00773623664C}" type="pres">
      <dgm:prSet presAssocID="{E9457FB6-CB97-4C14-A100-675EF2B1E8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9BA5B2-924E-42AD-A16B-3EA6E2E2C25D}" type="pres">
      <dgm:prSet presAssocID="{E9457FB6-CB97-4C14-A100-675EF2B1E8C3}" presName="spaceRect" presStyleCnt="0"/>
      <dgm:spPr/>
    </dgm:pt>
    <dgm:pt modelId="{7588484E-EC74-4BDB-AB12-27D3493BBA7F}" type="pres">
      <dgm:prSet presAssocID="{E9457FB6-CB97-4C14-A100-675EF2B1E8C3}" presName="parTx" presStyleLbl="revTx" presStyleIdx="2" presStyleCnt="4">
        <dgm:presLayoutVars>
          <dgm:chMax val="0"/>
          <dgm:chPref val="0"/>
        </dgm:presLayoutVars>
      </dgm:prSet>
      <dgm:spPr/>
    </dgm:pt>
    <dgm:pt modelId="{B43DA153-D0B0-4894-B8D3-E5A9845B18A9}" type="pres">
      <dgm:prSet presAssocID="{6621937F-8707-44E3-9BD8-DAE41861F4E9}" presName="sibTrans" presStyleCnt="0"/>
      <dgm:spPr/>
    </dgm:pt>
    <dgm:pt modelId="{D6A03547-3A0D-42FB-8F52-414E5DD69010}" type="pres">
      <dgm:prSet presAssocID="{036FEDCE-5C0D-4B5F-B481-2C177B072836}" presName="compNode" presStyleCnt="0"/>
      <dgm:spPr/>
    </dgm:pt>
    <dgm:pt modelId="{336A040C-BFB2-48A8-915C-9564F3628BF0}" type="pres">
      <dgm:prSet presAssocID="{036FEDCE-5C0D-4B5F-B481-2C177B072836}" presName="bgRect" presStyleLbl="bgShp" presStyleIdx="3" presStyleCnt="4"/>
      <dgm:spPr/>
    </dgm:pt>
    <dgm:pt modelId="{881863D5-C8DD-44A6-9925-178022E45503}" type="pres">
      <dgm:prSet presAssocID="{036FEDCE-5C0D-4B5F-B481-2C177B0728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E7CA3DD-BD5C-447B-8745-CBA48A301697}" type="pres">
      <dgm:prSet presAssocID="{036FEDCE-5C0D-4B5F-B481-2C177B072836}" presName="spaceRect" presStyleCnt="0"/>
      <dgm:spPr/>
    </dgm:pt>
    <dgm:pt modelId="{98CA7E90-F393-4433-9024-D59947566FF2}" type="pres">
      <dgm:prSet presAssocID="{036FEDCE-5C0D-4B5F-B481-2C177B0728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DA0C704-C734-4407-B82B-6B65A79885A4}" srcId="{FFF68C9A-E12E-4E0B-9CE4-AB7C51AD9C47}" destId="{2C113908-910A-4E9F-BE18-92C4353F2651}" srcOrd="1" destOrd="0" parTransId="{B022F34A-5E13-48FA-85FD-F362BDF13C12}" sibTransId="{54E922C0-65AF-4C1A-B0E2-369281E87A6D}"/>
    <dgm:cxn modelId="{53A54846-EEE1-436B-9D7B-E523C5593672}" srcId="{FFF68C9A-E12E-4E0B-9CE4-AB7C51AD9C47}" destId="{E9457FB6-CB97-4C14-A100-675EF2B1E8C3}" srcOrd="2" destOrd="0" parTransId="{B1CC87ED-EC37-4038-838D-3E34299757E5}" sibTransId="{6621937F-8707-44E3-9BD8-DAE41861F4E9}"/>
    <dgm:cxn modelId="{2B00C646-ABC4-436A-B64D-9DC5F787CCB9}" type="presOf" srcId="{036FEDCE-5C0D-4B5F-B481-2C177B072836}" destId="{98CA7E90-F393-4433-9024-D59947566FF2}" srcOrd="0" destOrd="0" presId="urn:microsoft.com/office/officeart/2018/2/layout/IconVerticalSolidList"/>
    <dgm:cxn modelId="{EEA1E166-23BC-4C54-85BB-31242CDEF14C}" type="presOf" srcId="{E9457FB6-CB97-4C14-A100-675EF2B1E8C3}" destId="{7588484E-EC74-4BDB-AB12-27D3493BBA7F}" srcOrd="0" destOrd="0" presId="urn:microsoft.com/office/officeart/2018/2/layout/IconVerticalSolidList"/>
    <dgm:cxn modelId="{80F8E57C-4FD3-43F5-9FCC-06C49FB5826A}" type="presOf" srcId="{CB6E3249-4B73-4933-97EF-72B16B60DD65}" destId="{573C897F-10A8-4A31-931B-A01357AF212E}" srcOrd="0" destOrd="0" presId="urn:microsoft.com/office/officeart/2018/2/layout/IconVerticalSolidList"/>
    <dgm:cxn modelId="{0276CC87-65CD-470A-BA6A-0DCBD1D84096}" type="presOf" srcId="{2C113908-910A-4E9F-BE18-92C4353F2651}" destId="{355E0B93-081A-4841-A510-6089A4E53AA3}" srcOrd="0" destOrd="0" presId="urn:microsoft.com/office/officeart/2018/2/layout/IconVerticalSolidList"/>
    <dgm:cxn modelId="{26E0D8BB-3B93-4216-9AC6-68CBB06B9BAD}" srcId="{FFF68C9A-E12E-4E0B-9CE4-AB7C51AD9C47}" destId="{CB6E3249-4B73-4933-97EF-72B16B60DD65}" srcOrd="0" destOrd="0" parTransId="{3B703B49-DCCD-42B4-A858-5158A19D16E8}" sibTransId="{09D78629-287E-41E2-B7FF-D8717933D8FB}"/>
    <dgm:cxn modelId="{621EDDBF-A2F5-4788-B3ED-E57C1A35ACC6}" srcId="{FFF68C9A-E12E-4E0B-9CE4-AB7C51AD9C47}" destId="{036FEDCE-5C0D-4B5F-B481-2C177B072836}" srcOrd="3" destOrd="0" parTransId="{71D44B48-E9DA-4B76-8DA6-CA92074D672B}" sibTransId="{80349D96-9FC3-4D81-8A56-076A2EABFA45}"/>
    <dgm:cxn modelId="{1C2685F4-3E75-4083-A2C7-1DE6B9A49C2C}" type="presOf" srcId="{FFF68C9A-E12E-4E0B-9CE4-AB7C51AD9C47}" destId="{531E25CC-64CB-464B-A813-982C1FAF91B5}" srcOrd="0" destOrd="0" presId="urn:microsoft.com/office/officeart/2018/2/layout/IconVerticalSolidList"/>
    <dgm:cxn modelId="{B0B56C0D-E864-4564-8894-DF255496FC26}" type="presParOf" srcId="{531E25CC-64CB-464B-A813-982C1FAF91B5}" destId="{BE027748-FCF7-4A29-B293-6F34D25AD85D}" srcOrd="0" destOrd="0" presId="urn:microsoft.com/office/officeart/2018/2/layout/IconVerticalSolidList"/>
    <dgm:cxn modelId="{CF21EEF0-731B-4060-B1E2-BA7E7ED1BBD8}" type="presParOf" srcId="{BE027748-FCF7-4A29-B293-6F34D25AD85D}" destId="{1D4A03C9-0DF4-4958-9ED2-E2B376E92A56}" srcOrd="0" destOrd="0" presId="urn:microsoft.com/office/officeart/2018/2/layout/IconVerticalSolidList"/>
    <dgm:cxn modelId="{622D203D-E48B-4030-BF8F-9D7480407DA3}" type="presParOf" srcId="{BE027748-FCF7-4A29-B293-6F34D25AD85D}" destId="{62775F61-063C-4CDA-BB96-C7E9E180804A}" srcOrd="1" destOrd="0" presId="urn:microsoft.com/office/officeart/2018/2/layout/IconVerticalSolidList"/>
    <dgm:cxn modelId="{EC8B618D-B5E5-4532-8BD5-96A3F1D3D2CB}" type="presParOf" srcId="{BE027748-FCF7-4A29-B293-6F34D25AD85D}" destId="{080EA107-3509-41DB-9B88-8B071A4FE315}" srcOrd="2" destOrd="0" presId="urn:microsoft.com/office/officeart/2018/2/layout/IconVerticalSolidList"/>
    <dgm:cxn modelId="{953F4768-A90B-40A7-AA36-15ECFB7DD997}" type="presParOf" srcId="{BE027748-FCF7-4A29-B293-6F34D25AD85D}" destId="{573C897F-10A8-4A31-931B-A01357AF212E}" srcOrd="3" destOrd="0" presId="urn:microsoft.com/office/officeart/2018/2/layout/IconVerticalSolidList"/>
    <dgm:cxn modelId="{E4FA72AF-0E44-4008-A848-B8FAA331C23A}" type="presParOf" srcId="{531E25CC-64CB-464B-A813-982C1FAF91B5}" destId="{437FEEEB-2549-427B-AC4D-6EBDD9C67D59}" srcOrd="1" destOrd="0" presId="urn:microsoft.com/office/officeart/2018/2/layout/IconVerticalSolidList"/>
    <dgm:cxn modelId="{51589211-1D48-4F9C-9313-4BC080D80CD2}" type="presParOf" srcId="{531E25CC-64CB-464B-A813-982C1FAF91B5}" destId="{4087BEDD-905C-42ED-82A2-73558993F23C}" srcOrd="2" destOrd="0" presId="urn:microsoft.com/office/officeart/2018/2/layout/IconVerticalSolidList"/>
    <dgm:cxn modelId="{C8C3E8B6-7702-438D-AC51-215286FD9AF1}" type="presParOf" srcId="{4087BEDD-905C-42ED-82A2-73558993F23C}" destId="{A1A310E4-7A9C-4C7C-B805-C62D983A1925}" srcOrd="0" destOrd="0" presId="urn:microsoft.com/office/officeart/2018/2/layout/IconVerticalSolidList"/>
    <dgm:cxn modelId="{101318D2-7A8F-462A-8E01-CDBB11D3DF0C}" type="presParOf" srcId="{4087BEDD-905C-42ED-82A2-73558993F23C}" destId="{520D1C22-9C2E-4857-AE9F-77C42B3EF213}" srcOrd="1" destOrd="0" presId="urn:microsoft.com/office/officeart/2018/2/layout/IconVerticalSolidList"/>
    <dgm:cxn modelId="{A18896B7-9E5E-4C5B-9123-27C53D938DCE}" type="presParOf" srcId="{4087BEDD-905C-42ED-82A2-73558993F23C}" destId="{6F796662-38AA-44D5-A316-C94553D8EE1B}" srcOrd="2" destOrd="0" presId="urn:microsoft.com/office/officeart/2018/2/layout/IconVerticalSolidList"/>
    <dgm:cxn modelId="{93CEA262-87A8-4F36-9CC4-236612C90659}" type="presParOf" srcId="{4087BEDD-905C-42ED-82A2-73558993F23C}" destId="{355E0B93-081A-4841-A510-6089A4E53AA3}" srcOrd="3" destOrd="0" presId="urn:microsoft.com/office/officeart/2018/2/layout/IconVerticalSolidList"/>
    <dgm:cxn modelId="{C19529CA-4AE4-4670-8DF6-A79037EFCA9F}" type="presParOf" srcId="{531E25CC-64CB-464B-A813-982C1FAF91B5}" destId="{F49DF301-2ECD-45B0-B7B1-BAC5B81A0B8B}" srcOrd="3" destOrd="0" presId="urn:microsoft.com/office/officeart/2018/2/layout/IconVerticalSolidList"/>
    <dgm:cxn modelId="{DDEF54D0-F9C0-4238-822B-8968F5138063}" type="presParOf" srcId="{531E25CC-64CB-464B-A813-982C1FAF91B5}" destId="{235076DE-8F0A-46B5-9F3D-33F1694A2522}" srcOrd="4" destOrd="0" presId="urn:microsoft.com/office/officeart/2018/2/layout/IconVerticalSolidList"/>
    <dgm:cxn modelId="{98F9A5AF-9A74-48B1-BE1C-E0B3F3FEBE54}" type="presParOf" srcId="{235076DE-8F0A-46B5-9F3D-33F1694A2522}" destId="{68AC362A-531F-44AF-9D65-0C8AEE70C380}" srcOrd="0" destOrd="0" presId="urn:microsoft.com/office/officeart/2018/2/layout/IconVerticalSolidList"/>
    <dgm:cxn modelId="{5B9D8F8B-F385-46BF-80B7-DDF9DFD69021}" type="presParOf" srcId="{235076DE-8F0A-46B5-9F3D-33F1694A2522}" destId="{71AFCE51-E2C0-4C17-A0C7-00773623664C}" srcOrd="1" destOrd="0" presId="urn:microsoft.com/office/officeart/2018/2/layout/IconVerticalSolidList"/>
    <dgm:cxn modelId="{488F21CB-9E3E-48A4-BEEB-FD8B96709929}" type="presParOf" srcId="{235076DE-8F0A-46B5-9F3D-33F1694A2522}" destId="{B89BA5B2-924E-42AD-A16B-3EA6E2E2C25D}" srcOrd="2" destOrd="0" presId="urn:microsoft.com/office/officeart/2018/2/layout/IconVerticalSolidList"/>
    <dgm:cxn modelId="{CC3679C0-97F6-425B-8BA1-8CE3ED85083B}" type="presParOf" srcId="{235076DE-8F0A-46B5-9F3D-33F1694A2522}" destId="{7588484E-EC74-4BDB-AB12-27D3493BBA7F}" srcOrd="3" destOrd="0" presId="urn:microsoft.com/office/officeart/2018/2/layout/IconVerticalSolidList"/>
    <dgm:cxn modelId="{FF9C5EE3-20F7-4911-ACD9-0D878B28BDC0}" type="presParOf" srcId="{531E25CC-64CB-464B-A813-982C1FAF91B5}" destId="{B43DA153-D0B0-4894-B8D3-E5A9845B18A9}" srcOrd="5" destOrd="0" presId="urn:microsoft.com/office/officeart/2018/2/layout/IconVerticalSolidList"/>
    <dgm:cxn modelId="{E6C4C726-E5C0-4270-9832-75F815BA0CD7}" type="presParOf" srcId="{531E25CC-64CB-464B-A813-982C1FAF91B5}" destId="{D6A03547-3A0D-42FB-8F52-414E5DD69010}" srcOrd="6" destOrd="0" presId="urn:microsoft.com/office/officeart/2018/2/layout/IconVerticalSolidList"/>
    <dgm:cxn modelId="{2F1AEDFA-767E-400C-AE37-99E377A25967}" type="presParOf" srcId="{D6A03547-3A0D-42FB-8F52-414E5DD69010}" destId="{336A040C-BFB2-48A8-915C-9564F3628BF0}" srcOrd="0" destOrd="0" presId="urn:microsoft.com/office/officeart/2018/2/layout/IconVerticalSolidList"/>
    <dgm:cxn modelId="{52380781-FA15-4290-B493-CAD1AFB5A3EB}" type="presParOf" srcId="{D6A03547-3A0D-42FB-8F52-414E5DD69010}" destId="{881863D5-C8DD-44A6-9925-178022E45503}" srcOrd="1" destOrd="0" presId="urn:microsoft.com/office/officeart/2018/2/layout/IconVerticalSolidList"/>
    <dgm:cxn modelId="{BBF3A560-961C-47D3-B75A-3ACC52EF7450}" type="presParOf" srcId="{D6A03547-3A0D-42FB-8F52-414E5DD69010}" destId="{BE7CA3DD-BD5C-447B-8745-CBA48A301697}" srcOrd="2" destOrd="0" presId="urn:microsoft.com/office/officeart/2018/2/layout/IconVerticalSolidList"/>
    <dgm:cxn modelId="{8FD8111D-2499-469E-A3BB-21F2938C73CF}" type="presParOf" srcId="{D6A03547-3A0D-42FB-8F52-414E5DD69010}" destId="{98CA7E90-F393-4433-9024-D59947566F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4E03A-E136-4D3E-8EF5-3AA518D3936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23217-7585-4D7B-9B43-10A99C27866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B73BA-7211-4498-9D83-57ECC82BCC19}">
      <dsp:nvSpPr>
        <dsp:cNvPr id="0" name=""/>
        <dsp:cNvSpPr/>
      </dsp:nvSpPr>
      <dsp:spPr>
        <a:xfrm>
          <a:off x="2026886" y="56070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Limited memory: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 batch size and memory-consuming NN, no TL</a:t>
          </a:r>
        </a:p>
      </dsp:txBody>
      <dsp:txXfrm>
        <a:off x="2026886" y="560705"/>
        <a:ext cx="3148942" cy="1335915"/>
      </dsp:txXfrm>
    </dsp:sp>
    <dsp:sp modelId="{4B015A62-64D8-4C29-A27A-BF798F638A2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29890-C735-4106-9E1F-57BF5AFD7C1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068DA-82BE-4FA5-8EF7-E43457C4A433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Vulnerable:</a:t>
          </a:r>
          <a:r>
            <a:rPr lang="en-US" sz="1900" kern="1200" dirty="0"/>
            <a:t>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not always up to date in protection against attacks! </a:t>
          </a:r>
        </a:p>
      </dsp:txBody>
      <dsp:txXfrm>
        <a:off x="7154322" y="469890"/>
        <a:ext cx="3148942" cy="1335915"/>
      </dsp:txXfrm>
    </dsp:sp>
    <dsp:sp modelId="{83D2687E-7757-489B-A2BF-AA7BC4F2946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3C919-7711-4AF8-A4A6-F96558C8B022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47BEA-2DF2-48A5-AFE5-28F095F0B193}">
      <dsp:nvSpPr>
        <dsp:cNvPr id="0" name=""/>
        <dsp:cNvSpPr/>
      </dsp:nvSpPr>
      <dsp:spPr>
        <a:xfrm>
          <a:off x="2036333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Limited battery power: </a:t>
          </a:r>
          <a:r>
            <a:rPr lang="en-US" sz="1900" kern="1200" dirty="0"/>
            <a:t>complex models</a:t>
          </a:r>
        </a:p>
      </dsp:txBody>
      <dsp:txXfrm>
        <a:off x="2036333" y="2545532"/>
        <a:ext cx="3148942" cy="1335915"/>
      </dsp:txXfrm>
    </dsp:sp>
    <dsp:sp modelId="{62B65ADD-F65F-4DD0-A3F7-6A9D2347000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1A938-6841-4F0F-9BC9-969C7433D21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33175-694D-4615-99FB-712A23691248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/>
            <a:t>Accuracy</a:t>
          </a:r>
          <a:endParaRPr lang="en-US" sz="2400" b="1" kern="1200" dirty="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41B79-BD97-4495-BA95-0E9381C76B3C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b="1" i="0" kern="1200"/>
            <a:t>Status Log</a:t>
          </a:r>
          <a:endParaRPr lang="en-US" sz="5200" kern="1200"/>
        </a:p>
      </dsp:txBody>
      <dsp:txXfrm>
        <a:off x="60884" y="94147"/>
        <a:ext cx="6141872" cy="1125452"/>
      </dsp:txXfrm>
    </dsp:sp>
    <dsp:sp modelId="{7BC02C26-E810-4A6E-9BA6-6BC66D00AB87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b="1" kern="1200"/>
            <a:t>Error Log</a:t>
          </a:r>
          <a:endParaRPr lang="en-US" sz="5200" kern="1200"/>
        </a:p>
      </dsp:txBody>
      <dsp:txXfrm>
        <a:off x="60884" y="1491127"/>
        <a:ext cx="6141872" cy="1125452"/>
      </dsp:txXfrm>
    </dsp:sp>
    <dsp:sp modelId="{52475179-AD51-470F-9692-34D4EC53B17E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b="1" i="0" kern="1200"/>
            <a:t>Authentication Log</a:t>
          </a:r>
          <a:endParaRPr lang="en-US" sz="5200" kern="1200"/>
        </a:p>
      </dsp:txBody>
      <dsp:txXfrm>
        <a:off x="60884" y="2888107"/>
        <a:ext cx="6141872" cy="1125452"/>
      </dsp:txXfrm>
    </dsp:sp>
    <dsp:sp modelId="{A672805E-9A00-45A6-A61F-62E55EE29E57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b="1" kern="1200" dirty="0"/>
            <a:t>Configuration Log</a:t>
          </a:r>
          <a:endParaRPr lang="en-US" sz="5200" kern="1200" dirty="0"/>
        </a:p>
      </dsp:txBody>
      <dsp:txXfrm>
        <a:off x="60884" y="4285088"/>
        <a:ext cx="6141872" cy="112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03C9-0DF4-4958-9ED2-E2B376E92A5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75F61-063C-4CDA-BB96-C7E9E180804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C897F-10A8-4A31-931B-A01357AF212E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Traffic monitoring</a:t>
          </a:r>
          <a:endParaRPr lang="en-US" sz="2200" b="1" kern="1200"/>
        </a:p>
      </dsp:txBody>
      <dsp:txXfrm>
        <a:off x="1057183" y="1805"/>
        <a:ext cx="9458416" cy="915310"/>
      </dsp:txXfrm>
    </dsp:sp>
    <dsp:sp modelId="{A1A310E4-7A9C-4C7C-B805-C62D983A1925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D1C22-9C2E-4857-AE9F-77C42B3EF21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E0B93-081A-4841-A510-6089A4E53AA3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i="0" kern="1200"/>
            <a:t>Delay in service detection</a:t>
          </a:r>
          <a:endParaRPr lang="en-US" sz="2200" kern="1200"/>
        </a:p>
      </dsp:txBody>
      <dsp:txXfrm>
        <a:off x="1057183" y="1145944"/>
        <a:ext cx="9458416" cy="915310"/>
      </dsp:txXfrm>
    </dsp:sp>
    <dsp:sp modelId="{68AC362A-531F-44AF-9D65-0C8AEE70C380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FCE51-E2C0-4C17-A0C7-00773623664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8484E-EC74-4BDB-AB12-27D3493BBA7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Debug and track user complaints </a:t>
          </a:r>
          <a:endParaRPr lang="en-US" sz="2200" kern="1200"/>
        </a:p>
      </dsp:txBody>
      <dsp:txXfrm>
        <a:off x="1057183" y="2290082"/>
        <a:ext cx="9458416" cy="915310"/>
      </dsp:txXfrm>
    </dsp:sp>
    <dsp:sp modelId="{336A040C-BFB2-48A8-915C-9564F3628BF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863D5-C8DD-44A6-9925-178022E4550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A7E90-F393-4433-9024-D59947566FF2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i="0" kern="1200"/>
            <a:t>Security 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8288A-2821-4DE7-B5DE-EC8FCEF3EEBD}" type="datetimeFigureOut">
              <a:rPr lang="en-CA" smtClean="0"/>
              <a:t>2022-11-09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9B99A-6287-4A81-B13E-2ADB7B450A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41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124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96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-Status ON/OFF : </a:t>
            </a:r>
            <a:r>
              <a:rPr lang="en-CA" b="1" dirty="0"/>
              <a:t>periodically</a:t>
            </a:r>
            <a:r>
              <a:rPr lang="en-CA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>
                <a:effectLst/>
                <a:latin typeface="inherit"/>
              </a:rPr>
              <a:t>-Error Log: Exception handling , down time 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inherit"/>
              </a:rPr>
              <a:t>when occurred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inherit"/>
              </a:rPr>
              <a:t>and if possible why it occurred (which line of code), WHO WAS SIGNED IN  </a:t>
            </a:r>
            <a:r>
              <a:rPr lang="en-CA" b="0" i="0" dirty="0">
                <a:effectLst/>
                <a:latin typeface="inherit"/>
              </a:rPr>
              <a:t>Only sent when happens (</a:t>
            </a:r>
            <a:r>
              <a:rPr lang="en-CA" b="1" i="0" dirty="0">
                <a:effectLst/>
                <a:latin typeface="inherit"/>
              </a:rPr>
              <a:t>not periodic</a:t>
            </a:r>
            <a:r>
              <a:rPr lang="en-CA" b="0" i="0" dirty="0">
                <a:effectLst/>
                <a:latin typeface="inherit"/>
              </a:rPr>
              <a:t>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i="0" dirty="0">
              <a:effectLst/>
              <a:latin typeface="inheri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>
                <a:effectLst/>
                <a:latin typeface="inherit"/>
              </a:rPr>
              <a:t>-Authentication Log</a:t>
            </a:r>
            <a:r>
              <a:rPr lang="en-CA" b="1" i="0" dirty="0">
                <a:effectLst/>
                <a:latin typeface="var(--font-family-primary)"/>
              </a:rPr>
              <a:t>: </a:t>
            </a:r>
            <a:r>
              <a:rPr lang="en-CA" b="0" i="0" dirty="0">
                <a:effectLst/>
                <a:latin typeface="var(--font-family-primary)"/>
              </a:rPr>
              <a:t>upon logging in , Sometimes only login failure , or always (</a:t>
            </a:r>
            <a:r>
              <a:rPr lang="en-CA" b="1" i="0" dirty="0">
                <a:effectLst/>
                <a:latin typeface="var(--font-family-primary)"/>
              </a:rPr>
              <a:t>NO Periodic</a:t>
            </a:r>
            <a:r>
              <a:rPr lang="en-CA" b="0" i="0" dirty="0">
                <a:effectLst/>
                <a:latin typeface="var(--font-family-primary)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dirty="0">
                <a:effectLst/>
                <a:latin typeface="inherit"/>
              </a:rPr>
              <a:t>-Configuration Log: SW updates </a:t>
            </a:r>
            <a:r>
              <a:rPr lang="en-CA" sz="1200" b="1" i="0" dirty="0">
                <a:effectLst/>
                <a:latin typeface="inherit"/>
              </a:rPr>
              <a:t>(NOT PERIODIC)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1" i="0" dirty="0">
              <a:effectLst/>
              <a:latin typeface="inheri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dirty="0">
                <a:effectLst/>
                <a:latin typeface="inherit"/>
              </a:rPr>
              <a:t>EVENT LOG!(project) 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dirty="0">
                <a:effectLst/>
                <a:latin typeface="inherit"/>
              </a:rPr>
              <a:t>LOGGING LIBRARY</a:t>
            </a:r>
            <a:endParaRPr lang="en-CA" sz="1200" b="1" i="0" dirty="0">
              <a:effectLst/>
              <a:latin typeface="var(--font-family-primary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i="0" dirty="0">
              <a:effectLst/>
              <a:latin typeface="inheri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1" i="0" dirty="0">
              <a:effectLst/>
              <a:latin typeface="var(--font-family-primar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33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TIMESTAMP , IP, </a:t>
            </a:r>
            <a:r>
              <a:rPr lang="en-CA" dirty="0" err="1"/>
              <a:t>Logtype</a:t>
            </a:r>
            <a:r>
              <a:rPr lang="en-CA" dirty="0"/>
              <a:t>, credentials </a:t>
            </a:r>
          </a:p>
          <a:p>
            <a:r>
              <a:rPr lang="en-CA" dirty="0"/>
              <a:t>What would you choose? </a:t>
            </a:r>
          </a:p>
          <a:p>
            <a:r>
              <a:rPr lang="en-CA" dirty="0"/>
              <a:t>1- high scale : cloud is too much traffic</a:t>
            </a:r>
          </a:p>
          <a:p>
            <a:r>
              <a:rPr lang="en-CA" dirty="0"/>
              <a:t>2- but if insights needed in real-time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253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78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84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65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https://github.com/CounterFit-IoT/CounterFit/tree/main/counterfit-app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46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78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64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78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71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9B99A-6287-4A81-B13E-2ADB7B450A8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87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7366-5754-ACBB-7AEC-46BF97EA7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8D9F-B491-004B-B324-148089230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391D-B451-9035-4428-0A8D8341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C230-2BD7-693B-C9AE-2AFAA7E6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56D5-F2C6-4C05-6D39-7FFC6E88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5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EE6-12DA-D91E-ECF0-4BFA8DD0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9B612-169E-E33A-F1FE-A3452353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E2CA-EEF6-3FF5-3DBB-0EB2AB30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5180-D731-9192-E739-73565AF9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1BF6-EFCA-8A45-3CC5-814F1B85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15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69702-A6C7-7E9A-B1CB-A65F494A7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C0A95-1451-5F5C-0D4E-F29AEB732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2E32-0BEE-490D-5543-1C218AEB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5C5B-FE75-C37D-DEB7-29BDED45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2F94-FC39-9EC0-CC31-D2ED91F4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428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38B6-6533-06D9-8BF1-AF2C259D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3419-262A-BDEB-47D5-CA223A7F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059E-2A05-CCDA-A01E-D4E430C1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10E0-37CA-CF6B-9DBB-CC146598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373AA-9F7B-1916-5911-7FC7938D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6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1DD1-14C4-0731-51D8-C97B0471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F406-B7C7-B385-219D-A256099D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C717-80E4-8CA7-0FC0-9CCF7A2C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4C9F-0E75-C784-10A8-296764EC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B9E2-914E-A397-B44D-4D167ECF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4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EE9F-76D4-5B79-031C-709E3DC0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89E6-91E6-6C8B-9CC7-58564D887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8BEB7-A507-49CD-F956-097A2019F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4F3D1-C243-FC11-DF5A-6F6FF4DF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23064-66FE-75A2-9360-746E965D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56CF-39BA-2279-772C-F69BE3FF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5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8F47-FD02-9404-91FB-58E1CAFA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D419-D7CB-9C12-18D5-8038D61E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09967-EF2F-BB95-A759-BC62143BF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7B281-71F3-A46F-9C23-4F1547460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09BF0-C6B6-709F-3256-2384A11A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5503E-48AD-4498-3FAE-1726D139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1F585-B423-7B15-45EA-A5F8D985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23BB8-FE50-B2D9-27D7-91445E7B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4E9D-093D-F6B3-0659-D4BE433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548B6-F77E-EB9D-78B5-D0BB2D0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B6D25-F88C-1795-B49F-564C2B02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48FC3-65A7-3CB2-670E-B231F28D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9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7923-3FE0-9B77-3F40-2326EEB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D5DC4-34E7-0767-7248-BA6F53FE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5822D-1D0F-4EC1-F622-6155E308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A616-13CA-D013-9204-32783378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AB38-8F43-9C15-46C1-58DEC1F9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1302D-1B1A-675E-979F-7D3FB0B4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01DE3-B15B-D540-6596-333465B6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66F3-6D14-5958-9CE6-E342422A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4D4E0-762C-836B-2A04-A2B5B7AA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9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0AD3-91FC-32DD-9917-00746715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11E23-97EF-A4EF-C4F9-54A6E10AB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36D95-92C9-3CA1-685F-022667C8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4A4D0-89BD-B2A7-2E11-34B29E34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9065-4AB8-9A4B-F369-A82651A3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EF9DA-A736-9068-C8BF-5FDF52CB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5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CB67C-B394-A794-8622-4CEE0608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9BBCA-ADA7-5848-3B2D-8AC94B9A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5A3B-8FB7-6B85-3477-33A1F6265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9759-8453-75EF-2DC3-DCA72AB78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1A89-3C8E-E359-4F29-587E69606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70960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nterFit-IoT/CounterFit/tree/main/counterfit-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DEF0-B8AE-0712-BFB2-DD7C79E7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8E8A-A8E9-442B-874F-D295B0D5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Connecting the physical world to the internet. 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B7FA0-E942-3EB6-3F6D-EC3DDAC7D02F}"/>
              </a:ext>
            </a:extLst>
          </p:cNvPr>
          <p:cNvSpPr/>
          <p:nvPr/>
        </p:nvSpPr>
        <p:spPr>
          <a:xfrm>
            <a:off x="587872" y="2938828"/>
            <a:ext cx="213988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Data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F244D-8EC4-0371-D9E9-DFEEC1218451}"/>
              </a:ext>
            </a:extLst>
          </p:cNvPr>
          <p:cNvSpPr/>
          <p:nvPr/>
        </p:nvSpPr>
        <p:spPr>
          <a:xfrm>
            <a:off x="3872171" y="2938828"/>
            <a:ext cx="213988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Transmission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F1B9F2-A9FA-DB1C-52F1-0EA4852795FD}"/>
              </a:ext>
            </a:extLst>
          </p:cNvPr>
          <p:cNvSpPr/>
          <p:nvPr/>
        </p:nvSpPr>
        <p:spPr>
          <a:xfrm>
            <a:off x="7095511" y="2929401"/>
            <a:ext cx="213988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Analytics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00809A-03F4-33A9-FF4D-6A51EC81E701}"/>
              </a:ext>
            </a:extLst>
          </p:cNvPr>
          <p:cNvCxnSpPr>
            <a:stCxn id="4" idx="3"/>
          </p:cNvCxnSpPr>
          <p:nvPr/>
        </p:nvCxnSpPr>
        <p:spPr>
          <a:xfrm flipV="1">
            <a:off x="2727757" y="3791953"/>
            <a:ext cx="1144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0D5FFD-76C7-A595-AA80-A3A04DB5400F}"/>
              </a:ext>
            </a:extLst>
          </p:cNvPr>
          <p:cNvCxnSpPr>
            <a:cxnSpLocks/>
          </p:cNvCxnSpPr>
          <p:nvPr/>
        </p:nvCxnSpPr>
        <p:spPr>
          <a:xfrm flipV="1">
            <a:off x="6027137" y="3782526"/>
            <a:ext cx="1068374" cy="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E2C7C-261D-7EC1-E97B-D1EB9207DC13}"/>
              </a:ext>
            </a:extLst>
          </p:cNvPr>
          <p:cNvCxnSpPr>
            <a:cxnSpLocks/>
          </p:cNvCxnSpPr>
          <p:nvPr/>
        </p:nvCxnSpPr>
        <p:spPr>
          <a:xfrm flipV="1">
            <a:off x="9226224" y="3737589"/>
            <a:ext cx="1068374" cy="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930C43-06CC-DB24-0317-0CA093278B29}"/>
              </a:ext>
            </a:extLst>
          </p:cNvPr>
          <p:cNvSpPr txBox="1"/>
          <p:nvPr/>
        </p:nvSpPr>
        <p:spPr>
          <a:xfrm>
            <a:off x="10318851" y="3562351"/>
            <a:ext cx="1236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200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15036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59DA-F1CF-04DF-D050-E6E9AABB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D9A4-4698-7245-F8D1-DAC7261B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+ cloud offers a huge repository so that stores huge volumes of data.</a:t>
            </a:r>
          </a:p>
          <a:p>
            <a:pPr algn="l"/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+ equipped with high-performance servers. </a:t>
            </a:r>
          </a:p>
          <a:p>
            <a:pPr algn="l"/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+ cloud services are best protected by service providers for any security breaches or attacks.</a:t>
            </a:r>
          </a:p>
          <a:p>
            <a:pPr algn="l"/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dirty="0">
                <a:latin typeface="Times-Roman"/>
              </a:rPr>
              <a:t>But! </a:t>
            </a:r>
            <a:r>
              <a:rPr lang="en-US" sz="2000" b="0" i="0" u="none" strike="noStrike" baseline="0" dirty="0">
                <a:latin typeface="Times-Roman"/>
              </a:rPr>
              <a:t>data travels to the server!! Concerns about personal and medical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966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F85581-0377-464B-D799-576D1162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0960" y="0"/>
            <a:ext cx="12252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1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3B5C-C7B5-947E-3428-60303AFA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2768-6184-2C23-50F6-6BD55788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Privacy preserving paradigm </a:t>
            </a:r>
          </a:p>
          <a:p>
            <a:r>
              <a:rPr lang="en-CA" dirty="0"/>
              <a:t>Libraries:</a:t>
            </a:r>
          </a:p>
          <a:p>
            <a:pPr lvl="1"/>
            <a:r>
              <a:rPr lang="en-CA" dirty="0"/>
              <a:t>Flower framework </a:t>
            </a:r>
          </a:p>
          <a:p>
            <a:pPr lvl="1"/>
            <a:r>
              <a:rPr lang="en-CA" dirty="0" err="1"/>
              <a:t>Tensorflow_federated</a:t>
            </a:r>
            <a:r>
              <a:rPr lang="en-CA" dirty="0"/>
              <a:t>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328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539C-DE0B-95E7-9AEA-C2653591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42786" cy="1450757"/>
          </a:xfrm>
        </p:spPr>
        <p:txBody>
          <a:bodyPr/>
          <a:lstStyle/>
          <a:p>
            <a:r>
              <a:rPr lang="en-CA" dirty="0"/>
              <a:t>Edge Implementation considerations: Data Collection + Training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F199B14-A735-03F5-E9DB-B9EA8A0D7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671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78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7E7D-DAEA-684C-F689-1E07EF02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DB87-C619-B1B2-01A9-CF3EF9A0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2"/>
              </a:rPr>
              <a:t>Recent Advances on Federated Learning for Cybersecurity and Cybersecurity for Federated Learning for Internet of Things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(IEEE journal of IoT, IF 9.9)</a:t>
            </a:r>
            <a:endParaRPr lang="en-US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593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6F12-62A6-8CF7-F7C8-E1A4489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38A0-E34B-696D-ABD8-27BE81BDF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What Does EDA stand for?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is understanding the data sets by summarizing their main characteristics often plotting them visually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Observations about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Informed decisions before sending the dataset to a neural network for training </a:t>
            </a:r>
          </a:p>
        </p:txBody>
      </p:sp>
    </p:spTree>
    <p:extLst>
      <p:ext uri="{BB962C8B-B14F-4D97-AF65-F5344CB8AC3E}">
        <p14:creationId xmlns:p14="http://schemas.microsoft.com/office/powerpoint/2010/main" val="284480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33935F30-1C1F-17CF-C48F-64339C2D7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A4DFD1-E91F-C7D2-E8E0-6B7E1F38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Log Files</a:t>
            </a:r>
          </a:p>
        </p:txBody>
      </p:sp>
    </p:spTree>
    <p:extLst>
      <p:ext uri="{BB962C8B-B14F-4D97-AF65-F5344CB8AC3E}">
        <p14:creationId xmlns:p14="http://schemas.microsoft.com/office/powerpoint/2010/main" val="3361639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T Logging">
            <a:extLst>
              <a:ext uri="{FF2B5EF4-FFF2-40B4-BE49-F238E27FC236}">
                <a16:creationId xmlns:a16="http://schemas.microsoft.com/office/drawing/2014/main" id="{66A111C8-7DD6-68F4-F961-4C447E0B23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10" y="93303"/>
            <a:ext cx="8811275" cy="66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65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74109-FF00-A3FF-7FA8-66AD1B97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sz="6000" b="1" dirty="0">
                <a:solidFill>
                  <a:schemeClr val="bg1"/>
                </a:solidFill>
              </a:rPr>
              <a:t>Log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447380-E020-9099-10C5-4502C39C3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56670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212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C9F6C-4504-4F78-0117-25365E78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2"/>
                </a:solidFill>
              </a:rPr>
              <a:t>Where are log files saved?</a:t>
            </a: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77C7A9E1-A883-6C6D-F0F7-66FDB4F3B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08C9-1BDE-0460-643B-AD1C11FC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2179313"/>
          </a:xfrm>
        </p:spPr>
        <p:txBody>
          <a:bodyPr anchor="ctr">
            <a:normAutofit/>
          </a:bodyPr>
          <a:lstStyle/>
          <a:p>
            <a:r>
              <a:rPr lang="en-CA" sz="3000" dirty="0">
                <a:solidFill>
                  <a:schemeClr val="tx2"/>
                </a:solidFill>
              </a:rPr>
              <a:t>On-Device Storage</a:t>
            </a:r>
          </a:p>
          <a:p>
            <a:endParaRPr lang="en-CA" sz="3000" dirty="0">
              <a:solidFill>
                <a:schemeClr val="tx2"/>
              </a:solidFill>
            </a:endParaRPr>
          </a:p>
          <a:p>
            <a:r>
              <a:rPr lang="en-CA" sz="3000" dirty="0">
                <a:solidFill>
                  <a:schemeClr val="tx2"/>
                </a:solidFill>
              </a:rPr>
              <a:t>Cloud Storage</a:t>
            </a: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15494-5283-FE26-2EC5-805EC7B83505}"/>
              </a:ext>
            </a:extLst>
          </p:cNvPr>
          <p:cNvSpPr txBox="1">
            <a:spLocks/>
          </p:cNvSpPr>
          <p:nvPr/>
        </p:nvSpPr>
        <p:spPr>
          <a:xfrm>
            <a:off x="6090574" y="4324210"/>
            <a:ext cx="4977578" cy="2179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dirty="0">
                <a:solidFill>
                  <a:schemeClr val="tx2"/>
                </a:solidFill>
              </a:rPr>
              <a:t>Considerations: </a:t>
            </a:r>
          </a:p>
          <a:p>
            <a:pPr lvl="1"/>
            <a:r>
              <a:rPr lang="en-CA" sz="2600" dirty="0">
                <a:solidFill>
                  <a:schemeClr val="tx2"/>
                </a:solidFill>
              </a:rPr>
              <a:t>Scale</a:t>
            </a:r>
          </a:p>
          <a:p>
            <a:pPr lvl="1"/>
            <a:r>
              <a:rPr lang="en-CA" sz="2600" dirty="0">
                <a:solidFill>
                  <a:schemeClr val="tx2"/>
                </a:solidFill>
              </a:rPr>
              <a:t>Real-time insights</a:t>
            </a:r>
          </a:p>
        </p:txBody>
      </p:sp>
    </p:spTree>
    <p:extLst>
      <p:ext uri="{BB962C8B-B14F-4D97-AF65-F5344CB8AC3E}">
        <p14:creationId xmlns:p14="http://schemas.microsoft.com/office/powerpoint/2010/main" val="25391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1BBA-9773-2DB0-02A8-FD7E94BC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SEE!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Basic Vs Sophisticated 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6" name="Picture 4" descr="Multi-view streaming in a network camera means that separate video streams of zoomed-in sections can be viewed at the same time as the full overview image">
            <a:extLst>
              <a:ext uri="{FF2B5EF4-FFF2-40B4-BE49-F238E27FC236}">
                <a16:creationId xmlns:a16="http://schemas.microsoft.com/office/drawing/2014/main" id="{3B8AD4B8-4EE2-CC2A-1804-6787BF43F2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r="9298" b="1"/>
          <a:stretch/>
        </p:blipFill>
        <p:spPr bwMode="auto">
          <a:xfrm>
            <a:off x="6141719" y="640079"/>
            <a:ext cx="5417380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CTV security camera monitoring. thief shocked detected. IOT internet of  things smart house concept for industrial 4.… | Iot, Cctv security cameras, Security  camera">
            <a:extLst>
              <a:ext uri="{FF2B5EF4-FFF2-40B4-BE49-F238E27FC236}">
                <a16:creationId xmlns:a16="http://schemas.microsoft.com/office/drawing/2014/main" id="{8FA5653C-11FF-6FE7-8040-C81987173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" r="12399" b="2"/>
          <a:stretch/>
        </p:blipFill>
        <p:spPr bwMode="auto">
          <a:xfrm>
            <a:off x="635459" y="640080"/>
            <a:ext cx="5414823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5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43BBE-8CC8-E28D-31D3-B082BC77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can we do with log files?</a:t>
            </a:r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A905B74A-CD07-6A28-8570-21A68F2E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2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167F-9091-6805-F55E-F5F114FF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it is important to analyze log files?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23D15D-F489-20FE-47A7-133688391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6550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70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0336-CE45-3C52-E137-F8F23DD7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Hear! ALEXAAAA!</a:t>
            </a:r>
          </a:p>
        </p:txBody>
      </p:sp>
      <p:pic>
        <p:nvPicPr>
          <p:cNvPr id="4102" name="Picture 6" descr="Home Automation With Alexa | Full DIY Project">
            <a:extLst>
              <a:ext uri="{FF2B5EF4-FFF2-40B4-BE49-F238E27FC236}">
                <a16:creationId xmlns:a16="http://schemas.microsoft.com/office/drawing/2014/main" id="{3F2266FF-070D-3688-5B0F-1BC77B7E6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02177"/>
            <a:ext cx="8031637" cy="418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0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DFE9-7AD8-9207-67AA-CEADD365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23" y="286603"/>
            <a:ext cx="10514657" cy="1450757"/>
          </a:xfrm>
        </p:spPr>
        <p:txBody>
          <a:bodyPr/>
          <a:lstStyle/>
          <a:p>
            <a:r>
              <a:rPr lang="en-CA" dirty="0"/>
              <a:t>SMELL!</a:t>
            </a:r>
          </a:p>
        </p:txBody>
      </p:sp>
      <p:pic>
        <p:nvPicPr>
          <p:cNvPr id="5122" name="Picture 2" descr="Smart IOT Smoke Detector | IOT Solutions | IOT security Solutions">
            <a:extLst>
              <a:ext uri="{FF2B5EF4-FFF2-40B4-BE49-F238E27FC236}">
                <a16:creationId xmlns:a16="http://schemas.microsoft.com/office/drawing/2014/main" id="{6B109FAA-5684-47E1-3516-8270DE02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63" y="2128341"/>
            <a:ext cx="3680499" cy="401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4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1E20-7865-BDDC-3964-AA820303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paradigms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1E45-2D5A-F29E-5533-BE37AD3E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F5412E-6DEE-E157-8222-21C50ECEC069}"/>
              </a:ext>
            </a:extLst>
          </p:cNvPr>
          <p:cNvSpPr/>
          <p:nvPr/>
        </p:nvSpPr>
        <p:spPr>
          <a:xfrm>
            <a:off x="1618489" y="2815444"/>
            <a:ext cx="2139885" cy="17062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5BA17-139A-9408-2419-23A1B6CA0E6F}"/>
              </a:ext>
            </a:extLst>
          </p:cNvPr>
          <p:cNvSpPr/>
          <p:nvPr/>
        </p:nvSpPr>
        <p:spPr>
          <a:xfrm>
            <a:off x="4902788" y="2815444"/>
            <a:ext cx="213988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Transmission </a:t>
            </a:r>
          </a:p>
          <a:p>
            <a:pPr algn="ctr"/>
            <a:r>
              <a:rPr lang="en-CA" dirty="0"/>
              <a:t>(data and more)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69CA7-F2CA-BF06-F99E-BD0751DF9F7E}"/>
              </a:ext>
            </a:extLst>
          </p:cNvPr>
          <p:cNvSpPr/>
          <p:nvPr/>
        </p:nvSpPr>
        <p:spPr>
          <a:xfrm>
            <a:off x="8126128" y="2806017"/>
            <a:ext cx="213988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Analytics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5A01DA-55BB-D330-1283-70CBB8F10968}"/>
              </a:ext>
            </a:extLst>
          </p:cNvPr>
          <p:cNvCxnSpPr>
            <a:stCxn id="4" idx="3"/>
          </p:cNvCxnSpPr>
          <p:nvPr/>
        </p:nvCxnSpPr>
        <p:spPr>
          <a:xfrm flipV="1">
            <a:off x="3758374" y="3668569"/>
            <a:ext cx="1144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55B153-96AE-3D3B-C73F-3DED3702289B}"/>
              </a:ext>
            </a:extLst>
          </p:cNvPr>
          <p:cNvCxnSpPr>
            <a:cxnSpLocks/>
          </p:cNvCxnSpPr>
          <p:nvPr/>
        </p:nvCxnSpPr>
        <p:spPr>
          <a:xfrm flipV="1">
            <a:off x="7057754" y="3659142"/>
            <a:ext cx="1068374" cy="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6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Data Collection – Edge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9C19C-7959-8C5B-3B14-7F51B35C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CA" dirty="0"/>
              <a:t>Sensors and more!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Virtual sensors, real sensors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Python package: </a:t>
            </a:r>
            <a:r>
              <a:rPr lang="en-CA" b="1" i="0" dirty="0" err="1">
                <a:effectLst/>
                <a:latin typeface="-apple-system"/>
                <a:hlinkClick r:id="rId3"/>
              </a:rPr>
              <a:t>CounterFit</a:t>
            </a:r>
            <a:endParaRPr lang="en-CA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CA" b="1" i="0" dirty="0">
              <a:effectLst/>
              <a:latin typeface="-apple-system"/>
            </a:endParaRP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146" name="Picture 2" descr="What is Sensors? | Learn Top 12 Types of Sensors and their Applications">
            <a:extLst>
              <a:ext uri="{FF2B5EF4-FFF2-40B4-BE49-F238E27FC236}">
                <a16:creationId xmlns:a16="http://schemas.microsoft.com/office/drawing/2014/main" id="{46D59FB2-A71A-4AD2-8E33-26A7606F9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9" r="12448" b="3"/>
          <a:stretch/>
        </p:blipFill>
        <p:spPr bwMode="auto">
          <a:xfrm>
            <a:off x="4648201" y="640081"/>
            <a:ext cx="729736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1E20-7865-BDDC-3964-AA820303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1E45-2D5A-F29E-5533-BE37AD3E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F5412E-6DEE-E157-8222-21C50ECEC069}"/>
              </a:ext>
            </a:extLst>
          </p:cNvPr>
          <p:cNvSpPr/>
          <p:nvPr/>
        </p:nvSpPr>
        <p:spPr>
          <a:xfrm>
            <a:off x="1741758" y="2876478"/>
            <a:ext cx="213988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5BA17-139A-9408-2419-23A1B6CA0E6F}"/>
              </a:ext>
            </a:extLst>
          </p:cNvPr>
          <p:cNvSpPr/>
          <p:nvPr/>
        </p:nvSpPr>
        <p:spPr>
          <a:xfrm>
            <a:off x="5026057" y="2876478"/>
            <a:ext cx="213988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Transmission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69CA7-F2CA-BF06-F99E-BD0751DF9F7E}"/>
              </a:ext>
            </a:extLst>
          </p:cNvPr>
          <p:cNvSpPr/>
          <p:nvPr/>
        </p:nvSpPr>
        <p:spPr>
          <a:xfrm>
            <a:off x="8249397" y="2867051"/>
            <a:ext cx="2139885" cy="17062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Analytics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5A01DA-55BB-D330-1283-70CBB8F10968}"/>
              </a:ext>
            </a:extLst>
          </p:cNvPr>
          <p:cNvCxnSpPr>
            <a:stCxn id="4" idx="3"/>
          </p:cNvCxnSpPr>
          <p:nvPr/>
        </p:nvCxnSpPr>
        <p:spPr>
          <a:xfrm flipV="1">
            <a:off x="3881643" y="3729603"/>
            <a:ext cx="1144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55B153-96AE-3D3B-C73F-3DED3702289B}"/>
              </a:ext>
            </a:extLst>
          </p:cNvPr>
          <p:cNvCxnSpPr>
            <a:cxnSpLocks/>
          </p:cNvCxnSpPr>
          <p:nvPr/>
        </p:nvCxnSpPr>
        <p:spPr>
          <a:xfrm flipV="1">
            <a:off x="7181023" y="3720176"/>
            <a:ext cx="1068374" cy="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2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reaching for a paper on a table full of paper and sticky notes">
            <a:extLst>
              <a:ext uri="{FF2B5EF4-FFF2-40B4-BE49-F238E27FC236}">
                <a16:creationId xmlns:a16="http://schemas.microsoft.com/office/drawing/2014/main" id="{DFB71BD5-F9AC-0653-3C8A-60F18DEB4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3" b="681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E661B-F5BE-D9C4-935B-48513CC1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Different paradigms to choose for your project</a:t>
            </a:r>
          </a:p>
        </p:txBody>
      </p:sp>
    </p:spTree>
    <p:extLst>
      <p:ext uri="{BB962C8B-B14F-4D97-AF65-F5344CB8AC3E}">
        <p14:creationId xmlns:p14="http://schemas.microsoft.com/office/powerpoint/2010/main" val="8972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81455EC-B8A2-A577-A428-3DFD318A4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8026" y="905933"/>
            <a:ext cx="7967951" cy="5039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08F535-74F7-7B9F-5FAD-D7E40FD9142F}"/>
              </a:ext>
            </a:extLst>
          </p:cNvPr>
          <p:cNvSpPr txBox="1"/>
          <p:nvPr/>
        </p:nvSpPr>
        <p:spPr>
          <a:xfrm>
            <a:off x="666543" y="2600236"/>
            <a:ext cx="1958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Implementation: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    AWS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   Microsoft Azure</a:t>
            </a:r>
          </a:p>
          <a:p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71af3243-3dd4-4a8d-8c0d-dd76da1f02a5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7246</TotalTime>
  <Words>433</Words>
  <Application>Microsoft Office PowerPoint</Application>
  <PresentationFormat>Widescreen</PresentationFormat>
  <Paragraphs>104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inherit</vt:lpstr>
      <vt:lpstr>Roboto</vt:lpstr>
      <vt:lpstr>Times-Roman</vt:lpstr>
      <vt:lpstr>var(--font-family-primary)</vt:lpstr>
      <vt:lpstr>Wingdings</vt:lpstr>
      <vt:lpstr>Office Theme</vt:lpstr>
      <vt:lpstr>What is IoT </vt:lpstr>
      <vt:lpstr>SEE!  Basic Vs Sophisticated </vt:lpstr>
      <vt:lpstr>Hear! ALEXAAAA!</vt:lpstr>
      <vt:lpstr>SMELL!</vt:lpstr>
      <vt:lpstr>Different paradigms </vt:lpstr>
      <vt:lpstr>Data Collection – Edge </vt:lpstr>
      <vt:lpstr>Analytics</vt:lpstr>
      <vt:lpstr>Different paradigms to choose for your project</vt:lpstr>
      <vt:lpstr>PowerPoint Presentation</vt:lpstr>
      <vt:lpstr>Centralized learning</vt:lpstr>
      <vt:lpstr>PowerPoint Presentation</vt:lpstr>
      <vt:lpstr>Federated Learning</vt:lpstr>
      <vt:lpstr>Edge Implementation considerations: Data Collection + Training</vt:lpstr>
      <vt:lpstr>References</vt:lpstr>
      <vt:lpstr>EDA</vt:lpstr>
      <vt:lpstr>Log Files</vt:lpstr>
      <vt:lpstr>PowerPoint Presentation</vt:lpstr>
      <vt:lpstr>Log Types</vt:lpstr>
      <vt:lpstr>Where are log files saved?</vt:lpstr>
      <vt:lpstr>What can we do with log files?</vt:lpstr>
      <vt:lpstr>Why it is important to analyze log files?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Yaser Khamayseh</dc:creator>
  <cp:lastModifiedBy>Yaser Khamayseh</cp:lastModifiedBy>
  <cp:revision>2</cp:revision>
  <dcterms:created xsi:type="dcterms:W3CDTF">2022-08-29T05:40:20Z</dcterms:created>
  <dcterms:modified xsi:type="dcterms:W3CDTF">2022-11-10T12:15:06Z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