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8" r:id="rId10"/>
    <p:sldId id="264" r:id="rId11"/>
    <p:sldId id="265" r:id="rId12"/>
    <p:sldId id="266" r:id="rId13"/>
    <p:sldId id="267" r:id="rId14"/>
    <p:sldId id="269" r:id="rId15"/>
    <p:sldId id="273" r:id="rId16"/>
    <p:sldId id="271" r:id="rId17"/>
    <p:sldId id="270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esha Ehsan" initials="AE" lastIdx="2" clrIdx="0">
    <p:extLst>
      <p:ext uri="{19B8F6BF-5375-455C-9EA6-DF929625EA0E}">
        <p15:presenceInfo xmlns:p15="http://schemas.microsoft.com/office/powerpoint/2012/main" userId="Ayesha Eh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39:44.7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76 0,'0'0,"0"0,0 19,0 5,-6 24,-3 16,2 16,-6 6,0 1,2-2,4-3,2-9,2-5,1-8,2-8,1-13,-1-7,7-8,2-9,5-1,13 4,20-1,27 2,26-2,32-3,25 1,29-1,26-3,20-4,13-3,15-2,13-1,2-7,11-3,6 0,8 2,3 8,5 5,0 0,9 5,0 2,1-3,-3-2,-1-3,9-2,-2-1,7-2,2 0,7-1,2 1,5-1,6 1,-2 0,-4-6,-11-2,-1 0,-7 2,2 2,7-5,3 0,6-6,0 0,-10-3,-5-5,-3 1,-2-2,0 4,1-2,7-2,2-4,0-3,0 4,-3-1,-7 6,-3 0,-7 3,-7-1,-6 3,-12 5,-11 3,-15-2,-10-5,-4 0,-2-4,2-4,-12-5,-14 4,-21 4,-26 7,-30 6,-28 4,-20 3,-16 1,-2 1,-3 0,4 0,14 0,15-7,14-1,10-1,8 2,-2 1,0 2,1 2,2 0,0 1,2-6,-5-2,-3 1,-4 1,-14 1,-7 3,-11 0,-10 2,-8 0,-6 0,-2 6,-9 3,-9-1,-2-1,-9-3,-13-1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0:46.3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3135 1,'0'0,"0"0,0 0,0 0,0 0,0 0,0 0,0 0,0 0,0 0,6 30,9 42,13 39,15 43,12 40,3 23,-2 12,-5-3,-4-21,-11-26,-10-39,-5-36,-6-29,-5-29,-4-20,-4-17,-1-8,-8-5,-8-2,-26-5,-44-15,-63-13,-67-20,-66-12,-46-12,-36-11,-17-7,-6-12,1-5,17-7,27 6,73 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8:13.200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1,'0'0,"0"0,0 0,0 0,0 0,0 0,0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8:23.468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0,'0'0,"0"0,0 0,0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8:51.901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0,'0'0,"0"0,0 0,0 0,0 0,0 0,0 0,0 0,0 0,0 0,0 0,0 0,0 0,0 0,35 6,36 8,47 8,38 5,29 5,18 2,11 2,-9 0,-20 0,-25 0,-21-6,-23-8,-19-2,-14-11,-16-6,-12-4,-11-2,-13 0,-11 0,-9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8:52.849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0 279,'0'0,"0"0,0 0,0 0,0 0,0 0,0 0,0 0,0 0,18-12,23-4,29-5,26-5,31-3,31 2,24 1,15 4,17 6,7 0,1 2,-7 4,-11 4,-22 2,-25 3,-27-5,-29-2,-27 1,-19 2,-8 1,-11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8:53.615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182 0,'0'0,"0"0,0 0,0 0,0 0,0 0,0 0,0 0,0 0,0 18,6 35,2 49,5 56,1 59,-3 65,-2 60,-9 55,-10 48,-10 32,-7 11,-11-17,-5-43,5-64,9-64,10-66,7-49,7-26,3-16,3-16,0-11,1-13,0-19,-1-23,0-16,-1-16,1-13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8:54.183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1 476,'0'0,"0"0,0 0,0 0,0 0,0 0,0 0,0 0,0 0,12 29,21 34,23 41,20 33,15 23,3 1,4-15,3-20,2-31,12-44,23-49,36-53,40-48,44-49,30-29,15-13,-4 2,-23 9,-40 23,-49 26,-50 36,-42 27,-38 26,-29 19,-12 14,-10 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8:58.360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0,'0'0,"0"0,0 0,0 0,0 0,0 0,0 0,0 0,0 0,0 0,0 0,0 0,0 0,0 0,0 0,0 0,0 0,24 6,25 7,23 8,21 6,32 5,23 2,17 2,9 0,5-5,2-9,-7-8,-9-6,-3-5,-5-2,-12-2,-7-1,-3 1,-7-1,-13 1,-9 1,-16-1,-18 1,-9 0,-9 0,-14 0,-15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8:59.486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5160 0,'0'0,"0"0,0 0,0 0,0 0,0 0,0 0,0 0,0 0,0 0,0 0,-18 6,-29 8,-37 19,-39 22,-40 25,-33 28,-32 32,-29 40,-31 41,-37 54,-34 52,-27 53,-13 38,2 25,27 14,42-11,52-23,50-36,45-37,42-41,33-45,22-50,20-48,14-47,17-44,13-34,11-24,6-16,4-7,2-3,0 0,0-4,-1 0,-1 2,0 3,0-3,-1 0,0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9:00.050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326 249,'-23'-6,"-26"-14,-22-15,6-13,15 1,16 8,14 12,9 10,8 8,10 10,9 19,20 22,16 28,17 32,8 22,3 19,-6 10,-4 2,-8-8,-14-17,-10-24,-11-31,-4-22,-1-26,14-17,31-17,45-19,45-16,43-19,28-11,12-6,-12 12,-26 10,-37 9,-39 12,-36 13,-33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39:53.0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11254 68,'0'0,"0"0,0 0,0 0,0 0,0 0,0 0,0 0,0 0,0 0,0 0,0 25,0 20,0 9,0 8,0 5,0 3,0-3,0-7,0-2,0-10,0-8,0-10,0-4,0-6,0-7,0-6,-6-4,-8-2,-8-1,-19-2,-20 1,-26 0,-21 0,-18 1,-12-1,-7 1,2 0,8 0,8 0,6 0,7-6,9-2,4 0,8 2,0-5,-2 0,-10 1,-5-3,-2 1,-8-5,-1 1,-5-3,-5 2,0 4,-2-3,-2-3,-10 0,-5-2,-7 2,-8-1,-1-4,-2 2,1 5,0-1,-4 3,-3-3,-9 2,-4-2,-1-5,0 3,2-3,1-2,-5-5,-6 4,-8 0,-6-2,-3 4,-10 0,-10 3,-8 1,-6 2,-11 5,-11 5,-9 9,0 5,4 1,12 0,19-2,20-1,18-2,18-7,17-2,12-1,15 2,13 1,22 8,24 3,20 1,14-1,17-2,13-1,10-1,7-1,4-1,1 0,1 6,6 8,8 27,0 30,4 35,4 35,5 44,3 40,2 24,1 13,7 5,9-5,1-12,-2-9,-4-17,4-20,-3-15,-2-9,4-3,-1-2,3 0,0 8,2 3,-7 7,1 8,-3 6,-1 6,2 9,1 4,5 7,-1 0,-2-2,2-9,-8-19,-4-12,-9-20,-4-15,-5-22,-8-14,2-10,-3 1,3 13,-1 16,3 14,-1 13,2 15,6 13,3 10,-1 8,-7 4,-5 2,-12 1,-6-6,-2-2,-1-7,-5-7,0-1,1-8,4-13,1-17,10-17,3-21,0-18,6-15,0-9,-1-7,-4-8,3-10,0-8,-2-11,-3-11,-2-5,-1-4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9:06.883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0 178,'0'0,"0"0,0 0,0 0,0 0,0 0,0 0,0 0,0 0,0 0,0 0,0 0,0 0,18 0,29 0,36-6,46-1,47-1,48-3,33-1,20-4,10-6,-8 2,-16-2,-29 2,-37 5,-40 5,-41 5,-33 2,-27 2,-15 2,-10-1,-9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9:08.352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1,'0'0,"0"0,0 0,0 0,0 0,0 0,0 0,0 0,0 0,0 0,24 18,31 23,36 23,38 18,50 24,47 25,46 24,40 28,33 24,29 24,21 32,15 30,8 25,5 17,6 4,2-1,-1 0,-10 2,-16 8,-12 5,-19 0,-15-6,-26-9,-23-9,-27-7,-22 1,-24-2,-24-2,-17-2,-19-7,-16-4,-17-7,-21-18,-19-21,-16-38,-17-39,-20-38,-12-38,-14-32,-3-22,-7-8,1-1,10-1,0-3,2-1,-4-2,-5-7,-1-9,-2-8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9:09.067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0,'0'0,"0"0,0 0,0 0,0 0,18 12,29 21,49 36,54 34,50 36,37 23,27 15,3-6,-14-14,-26-22,-40-28,-46-32,-41-30,-32-21,-27-15,-21-10,-7-15,17-47,33-84,41-105,39-99,-5 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9:14.602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18,'0'0,"0"0,0 0,0 0,0 0,0 0,0 0,0 0,0 0,0 0,30 6,51 2,71-6,80-10,78-3,57 0,37 8,21 10,3 5,-18 5,-25 0,-43-2,-50 1,-57-1,-63-4,-54-3,-47-3,-36-3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9:15.714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1,'0'0,"0"0,0 0,0 0,0 0,0 0,0 0,18 12,29 9,37 14,50 18,51 18,53 15,50 10,42 12,36 6,32 7,31 1,26-3,17-4,19-9,1-17,1-24,4-29,19-32,28-34,16-31,1-22,-11-20,-35-5,-46-8,-49-7,-60-1,-57 3,-55 10,-59 18,-55 20,-51 15,-39 18,-27 16,-17 12,-7 8,-4 5,1 2,1 0,3 0,3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9:16.486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2096 1,'0'0,"0"0,0 0,0 0,0 0,0 0,0 0,0 0,0 0,0 0,-23 6,-38 7,-44 8,-45 7,-45 3,-36 3,-21 2,3-6,21-7,31-8,43-7,42-4,34-3,30-2,35 0,38-1,56 1,61 6,66 2,51 6,40 7,28-1,7 3,-13 3,-32-2,-40 1,-46 2,-50 8,-52 5,-43 7,-38 8,-33 18,-33 38,-31 54,-33 58,-28 62,-13 42,19-34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9:23.498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35,'0'0,"0"0,0 0,0 0,0 0,0 0,0 0,0 0,0 0,0 0,0 0,0 0,18-6,24-2,27 0,39 2,36 2,34 1,29 8,15 2,5 7,-7 0,-17-2,-19 3,-18-2,-25-2,-18-9,-19-5,-15-2,-5-6,7-7,-12-1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9:24.469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4956 0,'0'0,"0"0,0 0,0 0,0 0,0 0,0 0,0 0,-18 0,-29 0,-31 0,-31 0,-33 0,-27 0,-21 0,-26 0,-28 6,-39 14,-29 15,-22 13,-1 11,9 7,25 4,28-4,37-1,29-1,20 2,11 1,14 1,15 0,22-5,20-7,21-8,20-11,21-13,17-9,13-9,9-4,6-3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9:25.014"/>
    </inkml:context>
    <inkml:brush xml:id="br0">
      <inkml:brushProperty name="width" value="0.2" units="cm"/>
      <inkml:brushProperty name="height" value="1.2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354 1,'0'0,"0"0,0 0,0 0,0 0,0 0,0 0,-6 18,-1 17,-7 21,-5 24,-13 29,-12 18,-4 13,0 5,1-10,10-16,11-23,9-27,8-20,18-18,19-8,22-3,32 2,38 9,40 22,46 27,-12-2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56:09.603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0,'0'0,"0"0,0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39:59.0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1 331,'0'0,"0"0,0 0,0 0,0 0,0 0,0 0,0 0,0 0,0 0,0 0,0 0,0 19,0 5,0-1,6 8,2-1,0-6,5 0,-1-5,5-6,-1 2,-4-2,3 3,12-2,12-2,7-4,8-3,12-2,14 4,6 0,7 0,5-1,0-3,-6 6,-5 0,-6-1,-4-2,-3-1,-1-3,-1-1,5 0,9-2,14 1,9 0,16-1,18-5,16-3,11-5,14 0,13-4,9-5,1-5,2 2,2 0,3 3,8 1,4 3,5 5,2-1,3 2,0 3,1-3,-1 1,2 3,-3 2,2 3,4-4,4-1,4-5,8 0,4-4,14 1,8-3,6-4,9 2,4-1,-1-3,10-3,2 3,9 0,-1 4,-5 0,-14 4,-21 5,-27 4,-20 4,-19 3,-15 8,-17 9,-16 8,-16 12,-16 7,-19 8,-11 9,-10-1,-15 3,-10-3,-3 1,-8 3,-7 3,-7 3,-5 2,-2 14,4 11,1 14,-1 13,6 17,0 9,-2 10,-2 10,3 12,-6 14,2 3,-6 6,-3 12,-1 5,-1 10,-4 2,-2 5,1-1,-5 2,2-2,-5-4,-5-11,1-12,-1-11,2-9,-1-4,-3 2,-4 1,-3 4,-2 8,-2 6,-2 5,1-3,-1 1,1-4,-1-1,1 2,-1-3,1-5,0-5,0-5,0-10,0-10,0-10,0-12,0-14,0-15,0-23,7-21,1-22,0-15,-2-12,-1-11,-2-8,-2-4,0-3,-1-1,-1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56:11.526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0 213,'0'0,"0"0,0 0,0 0,0 0,0 24,6 32,8 42,20 41,22 32,37 17,45-5,53-22,54-38,57-47,67-53,61-43,47-36,33-14,7-8,-7 4,-23 2,-29 8,-32 8,-41 20,-44 34,-50 41,-38 51,-44 57,-41 57,-42 49,-42 35,-36 16,-26 4,-17-7,-9-20,-4-28,6-38,15-44,11-45,13-51,31-55,46-61,57-60,59-54,51-37,44-16,32 10,21 20,19 41,8 49,12 58,20 57,13 50,14 28,12 15,3-7,-7-29,-19-47,-27-53,-24-60,-29-59,-28-61,-25-62,-20-72,-18-63,-28-55,-38-35,-45-7,-50 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56:13.047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1139 1,'0'0,"0"0,0 0,0 0,-12 30,-10 34,-7 47,-5 54,4 58,0 75,-6 89,-15 92,-23 97,-23 70,-19 39,-7-13,5-49,16-89,20-105,18-107,19-96,18-88,13-66,10-45,4-28,3-14,1-4,0-5,-1 2,-2-1,-5 2,-4 0,1 3,-5-2,0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56:14.026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0,'0'0,"0"0,0 0,0 0,11 36,23 42,23 49,20 39,9 28,7 10,1 1,-10-16,-14-30,-12-34,-10-34,-13-31,-1-32,6-40,26-46,44-57,45-49,-4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56:15.113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1003 1,'0'0,"0"0,0 0,0 0,0 0,0 0,0 0,0 0,0 0,0 0,0 0,0 30,-6 52,-1 72,-13 105,-8 129,-11 130,-6 109,0 79,1 34,1 11,-8-3,-15 3,-20-12,-13-29,-8-65,9-99,20-125,18-127,19-109,17-85,12-60,8-37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56:15.649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1,'0'0,"0"0,0 0,0 0,12 24,22 38,29 50,28 54,28 47,19 47,8 33,-1 27,-14 19,-17-1,-28-15,-23-39,-21-56,-13-60,-11-60,-9-59,1-62,16-77,28-77,28-64,31-52,-4 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56:16.706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1,'0'0,"0"0,0 0,0 0,0 0,24 24,44 31,64 50,70 59,72 69,74 72,61 68,45 61,30 46,16 37,1 27,-1 11,-7-6,2-17,-5-23,-14-30,-22-32,-34-26,-34-18,-36-12,-35-19,-34-18,-37-28,-34-39,-42-44,-37-52,-35-53,-33-43,-23-44,-23-30,-14-20,-9-9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56:17.258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2816 0,'0'0,"0"0,0 0,0 0,0 19,7 35,13 56,15 70,21 64,17 45,16 33,10 9,0-9,-11-30,-19-40,-17-51,-17-60,-14-48,-11-39,-13-30,-24-18,-55-10,-80-11,-108-9,-116-12,-94-6,-62-8,-28-1,-2 14,97 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01:57.12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2210,'463'-21,"-34"-2,216-11,482-16,320-1,4501-48,-4666 115,-90 24,2074 245,-68 306,-2244-345,-123-6,-143-21,-144-27,-128-23,-315-122,-3 3,-1 5,-4 4,-2 4,-2 4,-4 4,122 131,-43-15,246 369,52 254,-328-526,-132-279,10 32,-12-37,0 1,0-1,1 0,-1 0,0 0,0 1,0-1,0 0,0 0,0 0,-1 1,1-1,0 0,0 0,0 0,0 0,0 1,0-1,0 0,0 0,0 0,0 0,-1 1,1-1,0 0,0 0,0 0,0 0,0 0,-1 0,1 0,0 1,0-1,0 0,0 0,-1 0,1 0,0 0,0 0,0 0,-1 0,1 0,0 0,0 0,0 0,0 0,-1 0,-19-12,-197-166,51 61,-257-137,-224-46,-709-143,545 240,-140 2,-115 5,-1096-129,-9 55,1366 178,151 27,-489 6,23 51,758 8,-1905-113,312-9,1775 116,-557-46,607 28,-213-69,218 55,-196-60,-71-37,-78-50,-68-64,228 84,-564-399,636 379,9-9,-333-364,165 69,89 54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03:21.633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137860.6875"/>
      <inkml:brushProperty name="anchorY" value="-127801.02344"/>
      <inkml:brushProperty name="scaleFactor" value="0.5"/>
    </inkml:brush>
  </inkml:definitions>
  <inkml:trace contextRef="#ctx0" brushRef="#br0">1 0,'0'0,"0"0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03:23.675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139130.6875"/>
      <inkml:brushProperty name="anchorY" value="-129071.02344"/>
      <inkml:brushProperty name="scaleFactor" value="0.5"/>
    </inkml:brush>
  </inkml:definitions>
  <inkml:trace contextRef="#ctx0" brushRef="#br0">1 187,'0'0,"0"0,89-8,45 1,71-1,63-6,55-5,48-7,34 3,32-3,28 5,22 4,9 6,1 5,-9 10,-18 3,-28 8,-32 0,-28-2,-38-3,-38-3,-41-3,-32-2,-32-2,-32 8,-17 6,-18 8,-12 13,-90-23,43 24,27 22,-16 8,-8 12,-6 12,-9 0,-8 7,-8 5,2 10,-3 10,-2 10,-2 7,-3 20,-1 18,7 9,-1 21,7 8,-1 7,-1 2,-3 2,-4 6,-2 0,-1 6,-2 6,7 4,-1 12,9 10,-2 2,-2 7,-2 12,-4 5,-9 10,-9 16,-2 7,-14 12,-5 24,-4 16,-2 20,-8 9,1-3,-8-7,3-17,1-23,5-29,3-34,9-50,4-45,0-53,0-51,-2-34,-2-29,-1-20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39:59.7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1,'0'0,"0"0,0 0,0 0,0 0,0 0,0 0,0 0,0 0,0 0,13 31,15 34,17 32,18 29,11 19,5 15,2 4,-1 1,-1-11,-3-13,-7-17,-9-18,-10-21,-6-19,-5-14,-8-16,-5-14,-5-11,5-20,35-45,64-68,77-83,60-54,42-27,-32 35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03:24.130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150369.1875"/>
      <inkml:brushProperty name="anchorY" value="-141765.96875"/>
      <inkml:brushProperty name="scaleFactor" value="0.5"/>
    </inkml:brush>
  </inkml:definitions>
  <inkml:trace contextRef="#ctx0" brushRef="#br0">1 0,'0'0,"0"0,45 89,0 15,12 34,17 39,5 17,11 9,-7-14,-9-25,-11-34,-10-40,-48-89,-2 2,0 0,0 0,0 0,1 0,-1 0,1-1,0 0,-1 1,1-1,0-1,0 1,9 2,-4-8,-3 4,0-2,0 1,0 0,-1-1,1 0,0-1,-1 1,0-1,1 0,-1 0,8-8,24-20,-5 2,33-40,132-144,65-74,50-50,-39 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06:20.868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153624.32813"/>
      <inkml:brushProperty name="anchorY" value="-143251.3125"/>
      <inkml:brushProperty name="scaleFactor" value="0.5"/>
    </inkml:brush>
  </inkml:definitions>
  <inkml:trace contextRef="#ctx0" brushRef="#br0">1 0,'0'0,"0"0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06:24.464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154894.32813"/>
      <inkml:brushProperty name="anchorY" value="-144521.3125"/>
      <inkml:brushProperty name="scaleFactor" value="0.5"/>
    </inkml:brush>
  </inkml:definitions>
  <inkml:trace contextRef="#ctx0" brushRef="#br0">5518 783,'0'0,"-6"0,-17 0,-15 0,-20 0,-26 8,-45 7,-70 14,-87 22,-103 34,-79 25,-34 12,12-1,59-17,81-24,88-26,81-22,50-16,23-11,6-6,3-3,-2-1,4 0,14 2,5 0,5 2,-5 0,-7 1,-8 0,1 0,1 0,13 1,3-1,12 0,15-7,16-8,31 14,0 0,0 0,0 0,0 0,0 0,0 0,1 0,-1-1,0 1,1 0,-1 0,0-1,1 1,0 0,-1-1,1-1,-2-26,14-4,10-3,0-2,12 0,-3-7,1-1,1 1,-6 1,-7 2,-7 2,10-20,10-30,13-43,11-28,-7-4,-1 12,-12 26,-11 28,-10 23,-8 34,-5 35,-3 38,-9 38,-8 46,-22 40,-14 15,-4-1,0-16,11-22,12-26,12-25,10-20,-1-13,5-8,2-6,2-1,2 0,1 1,1 1,8 0,7-5,15 7,29 8,26 17,33 15,25 13,5-3,-1-1,-15-12,-8-2,-23-10,-19-15,-11-8,-13-4,-2-2,-6 0,-5 1,-3 1,-3-7,-8 1,-2-6,-8-6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01:57.12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2210,'463'-21,"-34"-2,216-11,482-16,320-1,4501-48,-4666 115,-90 24,2074 245,-68 306,-2244-345,-123-6,-143-21,-144-27,-128-23,-315-122,-3 3,-1 5,-4 4,-2 4,-2 4,-4 4,122 131,-43-15,246 369,52 254,-328-526,-132-279,10 32,-12-37,0 1,0-1,1 0,-1 0,0 0,0 1,0-1,0 0,0 0,0 0,-1 1,1-1,0 0,0 0,0 0,0 0,0 1,0-1,0 0,0 0,0 0,0 0,-1 1,1-1,0 0,0 0,0 0,0 0,0 0,-1 0,1 0,0 1,0-1,0 0,0 0,-1 0,1 0,0 0,0 0,0 0,-1 0,1 0,0 0,0 0,0 0,0 0,-1 0,-19-12,-197-166,51 61,-257-137,-224-46,-709-143,545 240,-140 2,-115 5,-1096-129,-9 55,1366 178,151 27,-489 6,23 51,758 8,-1905-113,312-9,1775 116,-557-46,607 28,-213-69,218 55,-196-60,-71-37,-78-50,-68-64,228 84,-564-399,636 379,9-9,-333-364,165 69,89 54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03:21.633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137860.6875"/>
      <inkml:brushProperty name="anchorY" value="-127801.02344"/>
      <inkml:brushProperty name="scaleFactor" value="0.5"/>
    </inkml:brush>
  </inkml:definitions>
  <inkml:trace contextRef="#ctx0" brushRef="#br0">1 0,'0'0,"0"0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06:20.868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153624.32813"/>
      <inkml:brushProperty name="anchorY" value="-143251.3125"/>
      <inkml:brushProperty name="scaleFactor" value="0.5"/>
    </inkml:brush>
  </inkml:definitions>
  <inkml:trace contextRef="#ctx0" brushRef="#br0">1 0,'0'0,"0"0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07:31.981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149955.3125"/>
      <inkml:brushProperty name="anchorY" value="-145042.6875"/>
      <inkml:brushProperty name="scaleFactor" value="0.5"/>
    </inkml:brush>
  </inkml:definitions>
  <inkml:trace contextRef="#ctx0" brushRef="#br0">0 405,'0'0,"25"-6,54-3,62-6,71-13,75-7,69-4,69-2,61 0,55 1,47-7,22 8,1 9,-23 9,-34 8,-44 14,-60 11,-53 4,-52 6,-39 6,-21 3,-17 4,-16-7,-6 2,-1 0,8 2,11 1,2 2,2 8,-9 1,-9 8,-18 13,-22 14,-7 19,-9 25,-6 21,-11 25,-16 21,-16 14,-21 4,-19 13,-13 33,-11 40,-14 44,-3 40,-2 31,-5 20,-6 12,-5 15,-4 111,4 179,-8 194,-9 56,-10-31,-7-95,-6-132,-5-164,-1-163,-2-145,1-109,-1-90,-2-50,-1-20,-3-21,-8-12,2-9,2-1,-12 0,-12-5,-27-27,-40-37,-38-49,-41-30,-16-15,13 19,30 25,34 35,31 41,32 26,18 19,10 11,4 4,0 9,6-1,-2-3,-3 5,19 4,34 34,72 42,77 55,71 43,40 40,24 14,-28-3,-45-33,-50-29,-149-125,57 36,-90-58,-1 2,0-1,0 1,0-2,1 1,-1 0,0-1,1-1,-1 1,1-1,-1 0,1 0,6-1,-6-2,-2 1,0 0,-1 0,0 0,1-1,-1 0,0 0,0 0,0 0,-1-1,1 1,-1-1,0 0,0 0,0 0,3-7,5-2,-3-3,0 0,-1-1,0 0,4-20,29-104,-13-2,-3 16,-8 16,-5 22,2 12,5-8,34-40,29-39,33-28,13-13,-1 10,-9 26,-26 34,-27 33,-24 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07:34.642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165611.6875"/>
      <inkml:brushProperty name="anchorY" value="-155437.82813"/>
      <inkml:brushProperty name="scaleFactor" value="0.5"/>
    </inkml:brush>
  </inkml:definitions>
  <inkml:trace contextRef="#ctx0" brushRef="#br0">7658 731,'0'0,"0"0,-59 8,6-1,-40 8,-51 6,-80 14,-86 11,-91 4,-76 8,-48-2,-31-3,-14-5,-11-4,-14 5,-3 4,20 7,47 5,76-11,96-12,102-13,94-19,72-10,86 0,3 1,0-2,0 1,0 0,0 0,0-1,1 1,-1-1,0 1,0-1,0 0,1 1,-1-1,0 0,1 0,-1 0,-2-3,4 4,0-1,0 0,0 0,1 0,-1 0,0 0,0 0,1 0,-1 0,1 0,-1 0,0 1,1-1,0 0,-1 0,1 1,-1-1,1 0,0 0,0 1,-1-1,1 1,0-1,0 1,0-1,-1 1,1 0,2-1,61-43,59-27,48-33,40-29,27-31,10-8,-20-4,-28 5,-36 20,-39 29,-42 27,-33 32,-32 32,-20 31,2-1,-1 1,0 0,1-1,-1 1,1 0,-1 0,0-1,1 1,-1 0,1 0,-1 0,0 0,1 0,-1 0,0 0,1 0,-1 0,0 0,1 0,-1 0,1 1,-1-1,0 0,1 0,-1 1,1-1,-1 0,1 1,-1-1,1 0,-1 1,1-1,-1 1,0 0,-68 59,-48 67,-41 59,-30 55,-15 35,3 21,9-4,27-34,34-47,39-60,34-47,27-44,30-58,-1-2,1 0,-1 0,1 0,-1 1,1-1,0 0,0 0,0 0,0 0,0 0,0 0,0 1,0-1,0 0,0 0,0 0,1 0,-1 0,1 0,-1 0,1 0,-1 0,2 2,2 0,-1-1,-1-1,1 0,0 0,-1 0,1-1,0 1,0-1,-1 1,1-1,0 0,0 0,4-1,94 14,61 9,80 35,77 44,-30-3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8:39.838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75,'0'0,"0"0,0 0,0 0,0 0,31 0,29 0,42-6,41-2,47 0,47-5,33 1,33 1,22 4,11 2,12 2,-4 2,-4 1,-3 6,-10 3,-15-1,-12-8,-19-3,-20-2,-23 1,-26 0,-25 7,-32 4,-35-1,-33-6,-30-4,-26 0,-17-1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8:41.507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1514 0,'0'0,"0"0,0 0,0 0,0 0,0 0,0 25,-6 39,-3 47,1 60,-4 64,-7 61,0 61,-3 57,-4 46,-4 45,-9 36,-11 27,-15 16,-10 9,-4-8,5-30,16-39,16-58,17-70,12-62,8-63,5-62,3-60,0-54,0-41,0-36,-8-24,-15-30,-10-39,-13-35,-12-36,-8-29,-6-15,-5-5,-1 1,-1 10,0 18,6 21,10 23,15 28,8 31,11 28,9 21,9 15,10 20,13 27,22 38,23 49,14 54,19 39,7 26,5 3,-9-17,-15-28,-9-37,-15-40,-19-42,-9-35,-4-33,26-50,54-76,59-94,65-88,42-63,20-40,-2-3,-20 22,-23 44,-29 52,-51 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0:35.0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261 1,'0'0,"0"0,0 0,0 0,0 0,0 0,0 0,0 0,0 0,0 0,0 0,0 0,0 0,0 0,0 0,0 0,0 0,-12 18,-11 25,-7 36,-4 48,-4 51,6 57,2 50,6 39,6 31,8 24,10 15,7 8,0 3,1-5,-8-9,-11-9,-2-15,6-14,11-11,17-3,17 10,15 12,10 7,1 2,-4 7,-7-6,-5-11,-6-11,-3-21,-2-12,-1-9,-1-3,0-2,0-17,1-19,-7-30,-1-37,-5-40,-8-41,-5-41,-5-26,-3-23,-2-16,-1-9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8:51.586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0,'0'0,"0"0,0 0,0 0,0 0,0 0,0 0,0 0,0 0,0 0,0 0,31 13,36 16,43 9,48 6,46 6,45 2,43-2,41-9,31-13,30-10,29-8,30-12,26-6,32-1,15-6,14-6,1-6,-9 1,-15 0,-19 3,-20 0,-21 3,-27 6,-37 5,-40 4,-56 2,-54-3,-61-2,-56 1,-42 1,-36 9,-33 3,-18 1,-9-1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8:52.46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0,'0'0,"0"0,0 0,0 0,0 0,0 0,19 25,24 33,25 39,25 45,22 50,22 41,20 44,14 32,10 24,-2 19,1 13,6 12,4-2,0-7,0-12,-2-8,-1-15,-8-7,-9-9,-8-9,-7-18,-11-22,-17-25,-12-29,-19-25,-20-27,-16-34,-12-33,-15-26,-12-25,-4-19,-4-15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8:53.219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2688 1,'0'0,"0"0,0 0,0 0,0 0,0 0,-6 25,-9 27,-8 30,-6 32,1 40,0 38,4 43,1 31,-3 20,-3 6,4-10,-1-15,5-28,5-42,6-42,4-41,4-40,1-33,-4-23,-3-15,1-14,-4-17,-20-36,-29-44,-36-48,-33-41,-31-30,-21-15,-17-3,-12 8,-8 20,8 22,15 25,22 29,28 26,19 26,19 29,28 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8:56.2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1 739,'0'0,"0"0,0 0,0 0,0 0,0 0,0 0,0 0,0 0,0 0,19 0,31 0,51-5,64-3,74-6,83-7,80-6,79-5,64-3,45-2,41-1,27 0,13 0,5 1,0-1,-7 7,-19-4,-19-2,-23 5,-28 2,-30-1,-41 0,-44 4,-45 1,-56 4,-58 0,-70 4,-68 5,-63 4,-43 5,-32 2,-21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8:57.748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7617 82,'0'0,"0"0,0 0,0 0,0 0,0 0,-6-19,-14-6,-17 1,-27 11,-46 26,-61 37,-71 46,-68 51,-56 57,-42 56,-27 47,-7 33,9 22,14 5,24 3,28-12,32-16,30-17,23-13,16-10,15-12,13-19,15-23,9-23,16-25,15-21,16-23,15-24,23-24,20-22,22-21,20-21,22-18,18-19,13-24,10-40,5-55,3-44,0-35,-6-15,-4 2,0 17,1 22,1 20,1 28,2 22,0 14,1 15,0 12,0 16,0 14,1 17,-1 16,0 32,0 46,-6 53,-3 51,-5 38,-1 30,2 15,4-2,3-17,2-19,3-25,7-31,9-32,8-35,13-38,19-30,44-37,67-37,68-39,64-27,37-23,24-21,7-13,-8 0,-28 8,-39 16,-43 17,-45 22,-52 18,-50 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8:59.630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61,'0'0,"0"0,0 0,0 0,0 0,0 0,0 0,0 0,19 0,37-6,53-3,65 1,71-4,62-1,55 2,53 9,43 5,26 2,17 1,12-2,0-1,-7-1,-19 6,-31 7,-37 1,-39-1,-47 2,-48-2,-49-3,-51-3,-44 2,-41 0,-36-2,-30-3,-20-2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9:00.706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4752 0,'0'0,"0"0,-25 13,-33 23,-51 36,-50 50,-37 61,-27 61,-14 52,-5 50,9 48,5 38,5 46,2 35,8 37,8 18,8 0,7-14,9-34,12-42,22-59,16-69,26-76,29-77,28-67,17-61,12-50,4-39,-8-41,-7-55,-16-51,-13-48,-10-42,-11-28,-5-10,-6 2,-1 14,9 28,13 39,12 49,16 46,14 42,13 35,15 36,20 44,19 53,28 60,27 67,23 52,17 30,4 20,-2-1,-13-18,-20-35,-22-45,-17-47,-15-54,-9-48,21-61,55-77,83-89,96-82,92-70,-21 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9:04.032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1,'0'0,"0"0,0 0,0 0,0 0,0 0,0 0,0 0,0 0,0 0,0 0,31 6,35 2,45 7,52-1,50 5,50 4,43-1,45 2,44 10,36 4,39 3,39-5,27-10,23-15,22-16,12-13,0-10,-8-6,-15-4,-24 4,-23 3,-31 6,-44 7,-48 7,-54 11,-61 12,-60 4,-49 6,-50-1,-45-5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9:05.267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2517 0,'0'0,"0"0,-18 13,-26 35,-36 59,-36 75,-29 81,-16 77,-4 74,0 61,16 50,20 41,26 31,31 8,33-11,31-32,22-37,15-32,9-44,11-48,2-55,0-61,-9-61,-12-61,-4-59,-8-47,-5-34,-13-20,-5-23,-15-40,-22-40,-30-48,-28-41,-21-27,-15-14,-10-6,-4 6,3 18,9 13,15 28,22 31,22 33,25 34,21 30,16 28,18 30,33 49,42 70,46 82,53 84,45 67,37 46,30 15,10-9,-7-44,-29-61,-40-72,-44-76,-47-74,-32-70,-15-71,4-82,37-101,66-111,1 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9:06.686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482 0,'0'0,"0"0,0 0,0 0,0 0,0 0,0 0,0 0,0 0,0 0,-6 44,-21 64,-25 71,-22 72,-23 76,-21 70,11-34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0:35.5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156 187,'0'0,"-24"-18,-15-19,-1-2,13 4,11 9,9 9,4 7,4 5,13 16,24 31,29 39,40 55,34 47,22 42,16 26,0 13,-3-6,-22-30,-16-41,-21-52,-11-62,-5-61,10-58,18-57,18-49,14-29,11-21,13-13,-25 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19:19.766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0,'0'0,"0"0,0 0,0 0,0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29:04.505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78 0,'0'0,"0"0,0 0,0 0,0 0,0 0,0 0,0 0,0 0,-12 19,-5 19,1 15,3 30,4 26,3 25,3 16,2 6,7 3,3-2,6-1,1-10,-3-4,-3-7,2-8,0-14,-2-12,-3-19,-3-15,4-14,1-15,-1-9,-3-9,-1-8,-2-6,-1-4,0-2,-2-1,1-1,0 0,-1 1,1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29:05.588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741 556,'0'0,"0"0,0 0,0 0,0 0,0 0,0 0,0 0,0 0,31-13,61-10,89-20,102-15,97-10,89-7,66-2,42 5,16 16,-5 16,-40 15,-69 19,-91 16,-93 7,-91 6,-73 0,-59 2,-41 2,-27 4,-14 21,-5 33,7 53,10 58,18 59,17 42,10 26,2 3,-6-23,-11-45,-11-53,-16-55,-8-53,-3-44,-14-36,-73-28,-126-24,-163-13,-155-10,-123 4,-88 12,-35 6,16 10,63 9,94 7,115 0,128 0,126-3,105 0,76 2,47 4,26 2,17 2,4 8,-5 3,0 1,-6-2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29:07.967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2698,'0'0,"0"0,0 0,0 0,0 0,43-12,85-17,125-28,152-30,151-25,136-24,127-21,99-15,62 3,21 6,-23 18,-64 20,-94 26,-125 23,-148 19,-155 19,-137 9,-119 4,-83 6,-74 0,-85-22,-86-29,-68-28,-44-9,-35-5,-15 3,9 9,32 7,43 15,50 14,56 17,55 18,46 12,41 11,49 5,75 3,109 8,112 8,89 13,55 15,5 17,-34 11,-66 5,-85 3,-84-8,-77-10,-66-9,-56-1,-53 20,-50 36,-52 56,-56 55,-43 66,-24 58,-14 46,42-44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29:10.243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4315,'0'0,"0"0,0 0,0 0,0 0,0 0,0 0,32-7,40-1,60-13,62-21,68-22,52-32,41-36,22-28,5-30,-8-21,-29-17,-43-8,-46-1,-62 2,-57 3,-52 17,-46 13,-43 22,-46 17,-45 5,-44-2,-42 7,-47 11,-35 18,-22 16,-13 15,1 17,12 15,19 18,22 9,28 12,31 2,36 5,36 5,31 4,24 3,21 3,17 0,12 1,7 0,4 0,1-1,1 1,-2-1,0 0,-1 0,5 7,2 13,5 24,7 22,6 31,4 19,4 13,-5-2,0-10,-6-19,-7-19,-6-24,1-20,-1-17,-3-12,-3-12,-8-12,-3-28,-8-31,-1-28,-5-20,2-15,-3-1,2 3,5 20,4 24,4 14,4 22,7 14,16 14,23 13,42 9,56 12,61 12,57 9,42 7,12 4,4-4,-53-7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29:13.892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7062 3574,'0'0,"0"0,0 0,0 0,0 0,0 0,0 0,0 0,0 0,0 0,0 0,-19-7,-6-1,-18-12,-20-9,-24-6,-23-9,-24-10,-26-8,-24-7,-18-3,-12-8,-14-10,-5-8,-1-6,-4-4,7-9,5-3,4-7,8 1,3-4,6 1,0 4,4-2,5 3,4 2,4 11,9 4,3 3,7-1,7 6,0 7,8 6,6 6,9 3,3 10,6 2,1 1,8 4,8 7,9-1,11 3,8 4,12 10,12 5,11 8,8 7,10 8,11 5,9 3,6 1,5 2,2 12,1 10,0 27,0 22,0 25,-1 26,-1 17,0 4,0-5,0-12,0-23,0-23,0-25,0-16,0-15,0-13,0-13,0-20,-6-19,-3-22,1-13,-5-12,0-11,3 0,2 2,-4 6,2 5,1 11,2 5,3 14,8 10,3 13,7 11,20 9,35 7,56 3,51 3,39 7,26 1,-2 7,-23 5,-30 0,-33 2,-44-3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36:26.222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0,'6'0,"14"0,24 0,28 0,33 0,31 0,30 0,17 0,16 0,5 0,-2 0,-2 0,-11 0,-13 0,-17 0,-17 0,-20 0,-25 0,-16 0,-3 0,-2 0,-2 0,-1 0,0 0,-6 0,-3 0,-5 0,-6 0,-13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36:28.327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0,'6'0,"15"0,16 0,8 0,3 0,5 0,7 0,5 0,-1 0,-7 0,1 0,-4 0,-5 0,3 0,-3 0,4 0,5 0,5 0,5 0,9 0,11 0,8 0,2 0,-5 0,-4 0,-12 0,-13 0,-17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36:12.793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1495 512,'0'0,"0"0,0 0,0 0,0 0,-32 12,-34 18,-38 21,-26 28,-16 18,-14 25,0 16,10 16,17 20,19 24,17 34,24 34,18 40,19 38,28 34,28 23,36 11,39-8,47-22,50-45,42-56,44-74,43-80,36-80,20-78,2-66,-19-61,-34-46,-41-39,-37-41,-49-40,-46-41,-48-39,-49-19,-40-8,-41 9,-42 24,-34 31,-31 34,-31 30,-32 35,-32 38,-28 39,-27 53,-46 61,-75 101,-80 140,-53 160,-22 157,84-3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36:14.593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0,'0'0,"0"0,0 0,0 0,0 0,0 0,0 0,0 0,0 0,0 0,0 0,0 0,0 0,0 0,0 0,0 0,0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0:44.6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0 187,'0'0,"0"0,0 0,0 0,0 0,0 0,0 0,0 0,0 0,0 0,31-6,41-9,51-1,48 2,45 3,34-3,31 2,16-4,14-6,9 2,-1 3,-11 6,-21 4,-28 3,-34 2,-37 2,-38 1,-25 0,-22 6,-11 2,-19-1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36:31.848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15306 1656,'-13'0,"-10"0,-8 0,-4 0,-10 6,-21 9,-50 13,-74 16,-80 18,-62 18,-39 8,-11 1,9-8,24-12,27-11,19-9,17-7,13-4,9-9,6-9,15-8,18-6,10-5,-9-1,-17-2,-23 1,-30-1,-14-5,-5-9,0-7,-9-6,-25-17,-28-13,-32-9,-22-6,-7-2,14-8,36-7,51 4,46 6,28-4,14-4,-6-14,-12-7,-15-4,-5-1,8 0,21 7,15 3,12 0,7 7,10 12,23 9,30 12,36 10,27 14,23 15,18 12,12 7,0 6,-4-4,-7-7,-7-1,-6 1,3 3,6 3,6 2,0-4,2-7,3-1,-2-5,0-4,3 2,2 5,4 5,13 5,31 23,46 40,52 48,40 50,21 25,1 6,-21-15,-22-30,-25-39,-36-42,-27-38,-33-21,-22-24,-19-14,-23-13,-12-16,-5-9,-9-4,-1-7,9 5,5 11,10 11,10 9,9 8,5 11,5 5,-4 1,-2-1,8-2,3 4,7 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36:33.713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1 258,'12'0,"24"0,17 0,25 0,25-6,25-8,17-3,8-3,10-6,-4 2,-11 6,-17-2,-20 4,-21 4,-20 4,-16 4,-10 2,-7-4,-4-2,6 1,8 1,9-4,1 0,-2 0,-6 3,-3 3,-11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37:10.302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234348.625"/>
      <inkml:brushProperty name="anchorY" value="-223477.26563"/>
      <inkml:brushProperty name="scaleFactor" value="0.5"/>
    </inkml:brush>
  </inkml:definitions>
  <inkml:trace contextRef="#ctx0" brushRef="#br0">2111 0,'0'0,"0"0,-118 22,-24 44,-68 83,-44 93,-31 107,-11 91,24 85,36 64,61 59,71 49,85 36,40-499,51 283,-25-318,117 331,-95-364,9 3,102 165,-96-208,7 1,178 196,-172-229,6 0,4-4,136 87,-131-106,8-3,2-5,150 54,-150-76,6-4,1-5,176 21,-158-38,2-7,283-20,-250-8,0-8,211-61,-189 29,337-148,-328 110,267-170,-309 156,257-218,-296 214,219-252,-255 258,164-263,-206 283,-5-5,73-193,-91 203,-6-1,-4-1,13-119,-24 117,-5 1,-5 0,-13-115,1 89,-8 2,-44-145,19 109,-94-198,-120-151,-70 30,-58 34,-52 56,-44 59,326 236,-210-80,-187-21,360 142,-216-21,212 51,-259 13,243 20,-278 58,272-19,-301 113,298-71,-311 182,-83 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37:12.243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231266.04688"/>
      <inkml:brushProperty name="anchorY" value="-224242.4375"/>
      <inkml:brushProperty name="scaleFactor" value="0.5"/>
    </inkml:brush>
  </inkml:definitions>
  <inkml:trace contextRef="#ctx0" brushRef="#br0">0 1227,'0'0,"0"0,74 29,16 15,48 29,49 27,43 20,39 22,44 3,42 5,43 1,40-1,41-7,38-9,45-23,44-29,53-28,50-44,33-47,24-42,5-32,-2-21,-14-15,-23-14,-22-10,-35-6,-35 2,-34-3,-39 7,-33 6,-27 6,-24 5,-34 4,-35 9,-54 10,-53 15,-62 21,-59 19,-55 24,-49 12,-38 15,-27 11,-15 14,-2 0,1 0,-1-1,0 1,0 0,0 0,0 0,0 0,0 0,0 0,1 0,-1 0,0 0,0-1,0 1,0 0,0 0,0 0,0 0,0 0,0 0,0-1,0 1,0 0,0 0,0 0,0 0,0 0,0 0,0-1,0 1,0 0,0 0,0 0,0 0,0 0,0-1,0 1,0 0,0 0,0 0,0 0,-1 0,1 0,0 0,0 0,0-1,0 1,0 0,0 0,0 0,0 0,-1 0,1 0,0 0,-7-2,-3 4,0 0,3 1,1-1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37:13.489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250013.42188"/>
      <inkml:brushProperty name="anchorY" value="-224294.57813"/>
      <inkml:brushProperty name="scaleFactor" value="0.5"/>
    </inkml:brush>
  </inkml:definitions>
  <inkml:trace contextRef="#ctx0" brushRef="#br0">1 0,'0'0,"0"0,111 15,23 0,61-1,60 5,56-3,35-2,22 2,12-2,-5 4,-15-2,-25-4,-32-3,-44-4,-31-10,-39-1,-38-2,-38 1,-24 2,-31 2,-15 1,-17 1,-12 0,-9 1,-4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37:14.037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gnorePressure" value="1"/>
      <inkml:brushProperty name="inkEffects" value="ocean"/>
      <inkml:brushProperty name="anchorX" value="-255932.78125"/>
      <inkml:brushProperty name="anchorY" value="-225709.6875"/>
      <inkml:brushProperty name="scaleFactor" value="0.5"/>
    </inkml:brush>
  </inkml:definitions>
  <inkml:trace contextRef="#ctx0" brushRef="#br0">2636 0,'0'0,"0"0,-89 111,-7 16,-41 46,-33 38,-25 26,-10 10,-9 8,-13 4,-24 16,-61 30,-81 52,46-53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48:54.10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52027.1875"/>
      <inkml:brushProperty name="anchorY" value="-227300.46875"/>
      <inkml:brushProperty name="scaleFactor" value="0.5"/>
    </inkml:brush>
  </inkml:definitions>
  <inkml:trace contextRef="#ctx0" brushRef="#br0">0 818,'0'0,"0"0,898 66,124-5,49-2,-119-19,-211-13,-230-13,-207-16,-248 2,38-8,-60-3,-34 11,0 0,0 0,1-1,-1 1,0 0,0 0,0-1,1 1,-1 0,0-1,0 1,0 0,0-1,0 1,0-1,0 1,0 0,0-1,0 1,0 0,0-1,0 1,0 0,0-1,0 1,0 0,0-1,-1 1,1 0,0-1,0 1,0 0,0-1,-1 1,1 0,0 0,0-1,-1 1,1 0,0 0,-1-1,1 1,-2-5,-5 0,1 0,0 1,-1 0,0 0,0 1,0 0,-9-3,-122-61,-56-26,-31-14,-1-9,18 4,31 7,34 9,34 16,37 14,22 12,21 9,15 13,14 30,0 1,-1 0,1 0,0 0,0 0,0-1,0 1,0 0,0 0,1 0,-1 0,0 0,1-1,-1 1,0 0,2-2,7-9,2 7,7 19,28 17,42 30,56 43,59 46,50 33,31 25,-4-2,-21-14,-45-29,-58-35,-46-32,-51-34,-56-59,-1-1,0 0,-1 0,1 0,-1 0,0 0,0 1,0-1,0 0,0 1,0-1,0 1,0 3,-3-1,1-3,0 0,0 0,0 0,-1-1,1 1,0 0,-1-1,1 1,-1-1,1 0,-1 1,0-1,1 0,-1 0,0 0,0 0,-4 1,-104 46,-94 32,-121 75,-128 96,38-12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48:59.1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57943.59375"/>
      <inkml:brushProperty name="anchorY" value="-230191.15625"/>
      <inkml:brushProperty name="scaleFactor" value="0.5"/>
    </inkml:brush>
  </inkml:definitions>
  <inkml:trace contextRef="#ctx0" brushRef="#br0">0 0,'0'0,"0"0,96 52,16 0,62 20,61 15,68 12,76 7,72 20,81 9,65 24,43 12,26 24,5 20,-11 18,-32 5,-47 2,-53 3,-61-10,-65-20,-78-19,-73-32,-67-45,-58-39,-50-33,-31-24,-24-16,-21-4,0-1,0 0,0 0,-1 0,1 0,0 0,0 0,0 0,0 0,0 0,0 0,0 0,0 0,-1 0,1 0,0 0,0 0,0 0,0 0,0 0,0 0,0 0,0-1,0 1,-1 0,1 0,0 0,0 0,0 0,0 0,0 0,0 0,0-1,0 1,0 0,0 0,0 0,0 0,0 0,0 0,0 0,0-1,0 1,0 0,0 0,0 0,0 0,0 0,0 0,0 0,0 0,0-1,0 1,0 0,1 0,-1 0,0 0,0 0,0 0,0 0,0 0,0 0,0-1,-10-6,-3-1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48:59.68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8337.3125"/>
      <inkml:brushProperty name="anchorY" value="-234933.07813"/>
      <inkml:brushProperty name="scaleFactor" value="0.5"/>
    </inkml:brush>
  </inkml:definitions>
  <inkml:trace contextRef="#ctx0" brushRef="#br0">1294 112,'0'0,"0"0,0-45,0 23,0 4,0 4,0 6,0 3,14 17,16 18,22 37,21 36,15 31,13 25,8 16,-4 3,-6-4,-7-13,-7-22,-20-20,-11-26,-18-29,-13-23,-11-20,-12-20,0-1,0 0,0 0,0 1,0-1,1 0,-1 0,0 0,0 0,0 1,0-1,0 0,0 0,0 0,0 1,0-1,0 0,0 0,0 0,0 0,0 1,0-1,0 0,0 0,0 0,0 1,0-1,0 0,0 0,-1 0,1 0,0 1,0-1,0 0,0 0,0 0,0 0,-1 0,1 0,0 1,0-1,0 0,0 0,-1 0,1 0,0 0,0 0,-8 0,-9-3,-21-2,-51 0,-71 8,-76 9,-72 16,-51 15,-33 12,-6 10,73-9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49:04.82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59767.09375"/>
      <inkml:brushProperty name="anchorY" value="-241303.39063"/>
      <inkml:brushProperty name="scaleFactor" value="0.5"/>
    </inkml:brush>
  </inkml:definitions>
  <inkml:trace contextRef="#ctx0" brushRef="#br0">1 0,'0'0,"0"0,133 67,16 1,67 25,72 14,82 15,83 12,91 8,75 11,64-3,47 0,23-9,9-8,1-9,-20-6,-42-4,-59-11,-76-16,-92-8,-100-21,-101-11,-89-15,-76-12,-56-10,-36-6,-21-4,-10-2,-2-1,-5-7,2 1,5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0:44.7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290 1,'-31'0,"-35"0,-30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49:05.3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71539.15625"/>
      <inkml:brushProperty name="anchorY" value="-244795.8125"/>
      <inkml:brushProperty name="scaleFactor" value="0.5"/>
    </inkml:brush>
  </inkml:definitions>
  <inkml:trace contextRef="#ctx0" brushRef="#br0">1783 210,'0'0,"0"0,-29-44,-1 14,2-4,-3 6,5-2,6 7,7 6,5 14,12 11,10 20,31 37,36 36,43 46,30 41,20 24,4 14,-1-7,-20-15,-23-23,-29-31,-32-35,-20-36,-22-24,-21-23,-8-32,-2 0,0 1,0-1,0 0,0 0,0 0,0 1,1-1,-1 0,0 0,0 0,0 1,0-1,0 0,0 0,0 0,0 1,0-1,0 0,0 0,0 1,0-1,0 0,0 0,0 0,0 1,0-1,0 0,-1 0,1 0,0 1,0-1,0 0,0 0,0 0,-1 1,1-1,0 0,0 0,0 0,0 0,-1 0,1 0,0 1,0-1,0 0,-1 0,1 0,-15-2,-60 8,-97 21,-139 38,-144 45,-160 76,-162 99,86-18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49:13.6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8486.375"/>
      <inkml:brushProperty name="anchorY" value="-246280.03125"/>
      <inkml:brushProperty name="scaleFactor" value="0.5"/>
    </inkml:brush>
  </inkml:definitions>
  <inkml:trace contextRef="#ctx0" brushRef="#br0">0 1,'0'0,"0"0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52:32.7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9756.375"/>
      <inkml:brushProperty name="anchorY" value="-247550.03125"/>
      <inkml:brushProperty name="scaleFactor" value="0.5"/>
    </inkml:brush>
  </inkml:definitions>
  <inkml:trace contextRef="#ctx0" brushRef="#br0">4166 4635,'0'0,"0"0,15-45,-7 22,5-10,-1 4,-2-2,-2 7,-3 6,-3 6,0 5,-9-3,-15-13,-23-14,-21-21,-26-25,-29-15,-15-11,-13-5,-4-3,-2 1,-7-7,-6-6,2-6,2-13,5-3,11 4,12 8,9 9,8 7,13 7,10 11,17 9,15 10,11 13,9 13,13 9,3 8,9 4,-2-4,-1-6,-11-8,-4-7,-3-11,-8-4,-1-10,2 1,-6 8,3 4,-5 2,-5 3,-4 0,-5-1,-2 8,-1-1,-3 0,1-2,0 5,-1-1,8-1,8 4,8 6,6 5,4 13,11 3,8 11,9-1,7 7,3 4,4 5,0 3,1 10,-1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49:13.6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8486.375"/>
      <inkml:brushProperty name="anchorY" value="-246280.03125"/>
      <inkml:brushProperty name="scaleFactor" value="0.5"/>
    </inkml:brush>
  </inkml:definitions>
  <inkml:trace contextRef="#ctx0" brushRef="#br0">0 1,'0'0,"0"0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59:07.3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9834.30859"/>
      <inkml:brushProperty name="anchorY" value="-7835.646"/>
      <inkml:brushProperty name="scaleFactor" value="0.5"/>
    </inkml:brush>
  </inkml:definitions>
  <inkml:trace contextRef="#ctx0" brushRef="#br0">0 0,'0'0,"0"0,81 22,-6 0,32-1,19 5,30-5,15 3,19-5,14 2,9-3,13 2,4-3,-5-4,-3-5,-1-2,-2-4,-7-1,-8-1,-7-1,-5 0,-12 8,-3-1,-2 1,1-1,2-2,2 6,2-1,0-1,-6-1,8-3,7-1,10-2,8-1,5 0,-2 0,-6 0,-6-1,1 1,-4 0,-4 0,-3 0,5 0,-2 7,-8 1,-3-1,-9-1,-16-1,-14-2,-13-2,-9 0,0 7,11-8,13-1,14 0,17-1,9 0,13-7,8 0,0 1,-2 2,2 1,-5 2,-4-6,-4 1,-4 0,-3 2,6 2,7 2,-1-7,-1 2,-3-8,-3 2,4 1,-9-4,-2 3,-1 2,-2 3,1 3,0-5,8 2,8 0,8 2,6 2,-3 2,4 1,8 1,3 0,8 0,8 1,15 6,5 1,3 0,-6-2,-16-1,-9-2,-15-2,-12 0,-9 6,-8-7,-3 0,-10-2,-9 0,0 0,-12 1,-5 0,-4-7,-8 0,-8 0,-14 2,-14 2,-10 1,-17 1,-20 2,-11 0,-15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58:50.0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9239.59766"/>
      <inkml:brushProperty name="anchorY" value="-1158.76404"/>
      <inkml:brushProperty name="scaleFactor" value="0.5"/>
    </inkml:brush>
  </inkml:definitions>
  <inkml:trace contextRef="#ctx0" brushRef="#br0">0 0,'0'0,"0"0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58:51.8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0509.59766"/>
      <inkml:brushProperty name="anchorY" value="-2428.76416"/>
      <inkml:brushProperty name="scaleFactor" value="0.5"/>
    </inkml:brush>
  </inkml:definitions>
  <inkml:trace contextRef="#ctx0" brushRef="#br0">1 0,'0'0,"0"0,15 59,0 1,6 18,13 23,12 17,11 29,15 31,21 37,19 37,22 38,26 32,15 23,17 15,6 3,8-12,6-21,11-22,11-34,3-30,5-33,-2-48,-168-121,86 36,-107-58,-1-3,73 17,-81-28,-1-1,-1-2,65-2,-53-10,-6 2,-1-3,75-25,-30 1,127-68,135-97,22-41,12-31,4-11,-3-11,-4-3,-20-2,-25 7,-42 16,-51 22,-54 46,-54 41,-106 124,26-46,-44 68,-1-1,11-32,-17 43,-2 0,-1 1,0-1,2-12,-1-13,-3 33,-1 1,0 0,0 1,0-1,0 0,-1 1,1-1,0 0,0 1,0-1,-1 0,1 1,-1-1,1 0,0 1,-1-1,1 1,-1-1,1 1,-1-1,0 0,-9-3,-6 7,0 3,-4 1,-5-2,3-1,-10-1,-25 6,-41-1,-31 0,-26-2,-3-2,4-1,17-9,25-1,17-1,22 2,14 1,20 1,14 3,12 0,8 1,20 0,24 0,39 0,56 1,68-1,52-7,33-1,4 1,-22 0,-37 3,-53 1,-56 1,-40 2,-37 0,-25 0,-23 0,-10 8,-10 7,-14 23,-20 27,-19 43,-21 30,-12 25,0 15,4 8,9-2,14-15,14-15,19-31,18-20,5-24,10-24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58:53.5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9769.17188"/>
      <inkml:brushProperty name="anchorY" value="-6822.21631"/>
      <inkml:brushProperty name="scaleFactor" value="0.5"/>
    </inkml:brush>
  </inkml:definitions>
  <inkml:trace contextRef="#ctx0" brushRef="#br0">1 318,'0'0,"0"0,118-22,24-8,60-7,45-3,38-3,34 9,16 8,23 9,25 7,29-2,24 3,20-5,13 2,9 1,3 11,-5 3,-15 1,-9 9,-21-1,-27-1,-40-3,-50-2,-60-3,-52-1,-64-2,-44 0,-41 0,-29-1,-17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59:10.4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1797.12109"/>
      <inkml:brushProperty name="anchorY" value="-9250.56152"/>
      <inkml:brushProperty name="scaleFactor" value="0.5"/>
    </inkml:brush>
  </inkml:definitions>
  <inkml:trace contextRef="#ctx0" brushRef="#br0">0 1,'0'0,"0"0,0 59,15 9,8 32,14 38,20 39,11 32,14 39,12 23,8 26,12 16,19 11,17 15,14 3,10 2,22-10,12-10,16-25,21-24,16-20,16-32,1-26,0-21,-4-24,3-17,2-20,5-17,4-11,2-17,3-19,9-10,7-14,9-11,12-8,13-13,17-10,16-10,27-13,17-13,13-9,15-7,5-5,-6-3,5 7,-2 7,-1 0,-3 7,-1 6,-2-4,7 3,-1-4,0-5,-2-5,-16-11,-10-4,-23-2,-13-1,-18 3,-7 0,-18 10,-22 8,-35 15,-33 8,-43 4,-50 9,-44 8,-43 6,-32-2,-23 3,-15 2,-7 2,-3 2,0 2,1 1,-5 0,1-7,-6-1,2 1,-4-6,-27 1,-56 2,-71 2,-67 3,-55 9,-40 2,-4 9,24-1,47-1,61-11,60-3,54-3,43 0,29 0,33-6,47 0,71-14,79-5,79-6,72-3,40 7,16 13,-7 17,-38 13,-55 5,-69 7,-76 5,-66-4,-50-4,-53-22,-2 2,1-1,-1 0,1 0,-1 0,1 0,-1 0,1 1,-1-1,1 0,-1 0,1 1,-1-1,1 0,-1 1,0-1,1 1,-1-1,0 0,1 1,-1-1,0 1,0-1,1 1,-1-1,0 1,0-1,0 1,0-1,1 1,-1-1,0 1,0-1,0 1,0-1,0 1,-1 0,3 3,-3-2,0-1,0 1,0-1,0 1,0 0,0-1,0 0,0 1,-1-1,1 0,-1 0,-1 2,-52 38,-40 35,-56 48,-49 59,-40 46,-23 34,-11 16,12-17,32-32,48-43,55-53,47-42,73-83,1-2,1 1,0 0,-7 15,9-21,2 0,0-1,1 0,-1 0,0 0,1 1,-1-1,1 0,0 0,-1 1,1-1,0 0,0 1,0-1,0 0,0 1,0-1,1 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7:59:17.1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4325.5"/>
      <inkml:brushProperty name="anchorY" value="-241658.6875"/>
      <inkml:brushProperty name="scaleFactor" value="0.5"/>
    </inkml:brush>
  </inkml:definitions>
  <inkml:trace contextRef="#ctx0" brushRef="#br0">1 0,'0'0,"0"0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6:40:45.66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 0,'0'0,"0"0,0 0,0 0,0 0,0 0,0 0,0 0,-6 19,10 24,17 30,23 39,36 44,34 44,29 39,33 32,30 21,23 15,28 18,20 9,18 3,8-1,8-1,1-3,3-2,-4 5,2 6,-3 7,0 6,-2-1,1 0,-2-4,-10 1,-19-5,-19-5,-23-11,-21-12,-16-17,-17-16,-10-26,-14-20,-16-25,-14-25,-10-13,0-6,-3-6,6-8,-1-4,-8-10,-5-16,-13-24,-18-28,-15-21,-12-20,-15-14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8:04:54.3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5595.5"/>
      <inkml:brushProperty name="anchorY" value="-242928.6875"/>
      <inkml:brushProperty name="scaleFactor" value="0.5"/>
    </inkml:brush>
  </inkml:definitions>
  <inkml:trace contextRef="#ctx0" brushRef="#br0">0 38,'0'0,"13"0,41 0,50 0,80 0,88 0,84 0,68 0,35 0,-6 0,-26 0,-58 0,-64 0,-51 0,-38 0,-10 0,-12 0,7 0,-1 0,4 0,-2 0,-11 0,2 0,-2 0,5 0,-1 0,-2 0,5 0,-9-7,-9-1,3 1,0 1,8 1,0 2,-6 2,5 0,-8 1,-9 0,-15 1,-8-1,3 0,11 0,16 1,14 6,12 8,-7 0,-16-1,-21-4,-25-2,-23-4,-25-2,-14-1,-15-1,-18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8:04:56.4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77432"/>
      <inkml:brushProperty name="anchorY" value="-244238.53125"/>
      <inkml:brushProperty name="scaleFactor" value="0.5"/>
    </inkml:brush>
  </inkml:definitions>
  <inkml:trace contextRef="#ctx0" brushRef="#br0">1 0,'0'0,"12"19,42 44,51 63,93 101,118 138,144 162,133 166,80 99,34 43,-32-29,-71-89,-95-120,-116-130,-102-132,-104-108,-160-191,37 61,-31-47,-30-45,-3-5,0 0,0 0,0 0,0 0,0 0,0 0,0 1,0-1,0 0,0 0,0 0,0 0,0 0,0 1,0-1,0 0,0 0,0 0,-1 0,1 0,0 0,0 0,0 1,0-1,0 0,0 0,0 0,0 0,0 0,0 0,-1 0,1 0,0 0,0 0,0 0,0 1,0-1,0 0,-1 0,1 0,0 0,0 0,0 0,0 0,0 0,0 0,-1 0,1 0,0 0,0 0,0 0,0-1,0 1,0 0,-1 0,1 0,0 0,0 0,-17-10,-42-33,-36-25,-39-5,-40-6,-41-7,-33-1,-24 10,-8 9,12 18,27 9,35 6,32 3,35 8,35 7,27 7,21 4,28 4,26 1,7 2,45 0,81 7,90 16,80 14,56 21,31 11,-16 0,-30 2,-43-13,-54-9,-63-6,-54-13,-42-10,-38-16,-45-7,-2 2,0-1,0 1,1-1,-1 1,0-1,0 1,0-1,0 1,0-1,0 0,-1 0,1 0,0 1,0-1,-1 0,1 0,0 0,-1 0,1 0,-1 0,1 0,-1 0,1-1,-1-1,4-5,-3 1,0 0,0 0,-1 0,0 0,0-8,-3-74,-5-33,0-33,1-13,1-4,3 2,0 12,2 13,1 5,-7-12,-8-8,-14-10,-7 8,-4 17,5 21,8 25,9 30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8:08:54.5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1773.58398"/>
      <inkml:brushProperty name="anchorY" value="-17842.66992"/>
      <inkml:brushProperty name="scaleFactor" value="0.5"/>
    </inkml:brush>
  </inkml:definitions>
  <inkml:trace contextRef="#ctx0" brushRef="#br0">1760 580,'0'0,"0"0,-73 88,-24 38,-34 86,-34 77,-19 66,-9 61,10 45,8 40,19 26,21 26,29 17,24 12,28 7,28-12,33-14,32-29,29-37,35-32,30-41,30-35,39-41,-138-258,107 119,-95-128,117 95,-112-113,141 83,-127-92,139 56,-120-67,129 32,142 2,15-34,17-38,11-31,9-31,-3-23,-13-24,-21-26,-22-28,-25-24,-16-40,-9-35,-11-60,-9-53,-21-52,-27-34,-40-28,-37-12,-38 4,-37 10,-22 11,-30-3,-28 0,-33 13,-33 22,-36 29,-36 19,-37 23,-38 23,-37 13,-36 14,-39 18,-29 22,-29 27,-15 32,-15 33,-18 37,-13 30,-27 44,-44 53,-44 54,-44 60,-36 79,-34 84,-19 107,-16 115,128-47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8:15:20.2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0 0,'0'0,"0"0,22 82,0 7,7 40,4 42,-4 42,-6 26,0 24,-5 10,-13 3,-5 5,-3 12,-9 4,-7-5,0-15,3-30,-4-30,4-42,4-29,3-28,4-21,2-15,2-8,2-4,-1-2,1-8,0-13,-1-7,1-11,-1-11,0-1,0-4,0-5,0-3,0-2,0-2,0-1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8:15:22.0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42.38989"/>
      <inkml:brushProperty name="anchorY" value="-5979.5166"/>
      <inkml:brushProperty name="scaleFactor" value="0.5"/>
    </inkml:brush>
  </inkml:definitions>
  <inkml:trace contextRef="#ctx0" brushRef="#br0">0 485,'0'0,"0"0,89 15,23 0,54-1,71-2,68-10,62-11,58-9,42-2,23-5,24-3,9-4,13-3,-1-1,-2 6,-11 8,-5 14,-11 14,-10 13,0 8,2 7,-3-4,-4 2,11-8,12-13,19-7,26-12,15-10,12-8,-16-7,-20-3,-38 5,-27-7,-22 7,-22-9,-23 1,-27-2,-37 1,-40 7,-42 9,-50 9,-56 6,-48 5,-38 3,-34 2,-23 1,-16-1,-9 8,-4 7,-2 7,2 28,8 35,2 32,9 28,15 35,7 28,4 29,2 17,0 16,0 12,-1 0,-1-3,-9-13,-8-6,-7-19,-7-18,-5-22,-3-28,-1-30,0-26,-1-28,1-30,0-23,0-18,1-13,0-7,0-3,7-1,1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8:15:23.8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1019.24414"/>
      <inkml:brushProperty name="anchorY" value="-11045.95117"/>
      <inkml:brushProperty name="scaleFactor" value="0.5"/>
    </inkml:brush>
  </inkml:definitions>
  <inkml:trace contextRef="#ctx0" brushRef="#br0">0 773,'0'0,"0"0,82 22,7-7,48 6,49-2,41-4,48-4,37-5,43-2,41-3,26-8,10-8,2-2,3 3,1 2,9 12,8 3,1 9,-1 1,-3 0,5-4,4-9,12-11,13-2,11 0,9-5,5 2,-3 4,1-5,-6-3,0 2,-5-4,-14-4,-18-3,-28-3,-16-10,-28-2,-21-8,-26 1,-28 1,-31 4,-33 2,-34 4,-37 9,-29 8,-38 10,-29 5,-32 5,-16 3,-17 1,-12 1,-8 0,-3-1,-3 0,-1 0,1-1,1 0,7 0,2 0,8 0,13 0,6 0,13 0,16-8,23 1,13-8,17 1,6 2,-6-5,-9 4,-17 1,-17 5,-15 2,-17 2,-16-5,-11 0,-9 1,3-6,-3-6,0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8:19:06.5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8888.44531"/>
      <inkml:brushProperty name="anchorY" value="-17812.76563"/>
      <inkml:brushProperty name="scaleFactor" value="0.5"/>
    </inkml:brush>
  </inkml:definitions>
  <inkml:trace contextRef="#ctx0" brushRef="#br0">0 15,'0'0,"19"0,29 0,20 0,32 0,30 0,15 0,25 0,4 0,-1 0,-4 0,-14 0,-12 0,-13 0,-10 0,-5 0,3 0,13 0,21 0,15 0,18 0,7 0,3 0,7 0,-9 0,-10 0,-11 0,-10 0,0 0,-19 0,-11 0,-11 0,-6 0,-19 0,-18 0,-15 0,-12 0,-9 0,-6 0,-1 0,-2 0,1 0,0 0,1 0,0 0,2 0,-1 0,8 0,8 0,0 0,-1 0,4 0,-3 0,4 0,-3 0,4 0,-4 0,-3 0,-4 0,-4-7,-10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8:19:09.49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082.4082"/>
      <inkml:brushProperty name="anchorY" value="-19068.09961"/>
      <inkml:brushProperty name="scaleFactor" value="0.5"/>
    </inkml:brush>
  </inkml:definitions>
  <inkml:trace contextRef="#ctx0" brushRef="#br0">3236 0,'0'0,"0"19,-7 21,-8 20,-15 41,-21 59,-20 70,-16 78,-19 58,-9 43,-5 27,0 8,8-3,11-7,1-1,-6 8,-3 8,5-5,7-21,8-18,5-37,6-50,9-45,11-45,8-35,6-18,5-16,3-9,8-5,0-2,1-7,-2-8,-3-6,6-5,-1-12,-2-2,6-15,-2-15,-2-21,-2-18,-4-14,33-20,-2 1,0-1,0 1,-1-1,1 0,0 0,0 0,0 0,0 0,0 0,-3-1,-1-6,2 4,0-1,1 1,-1-1,1 0,0 0,0 0,-3-6,-45-95,-24-77,-17-59,-12-47,-7-8,4 27,21 44,16 55,21 49,12 38,13 42,19 36,4 9,9 40,20 46,17 53,27 65,18 42,13 31,7 11,-2-15,-7-20,-23-38,-15-43,-20-36,-16-39,-14-42,0-36,-12-23,0 0,-1 0,1 0,0 0,-1 0,1-1,0 1,-1 0,1 0,-1-1,1 1,-1-1,1 1,-1 0,1-1,-1 1,1-1,-1 1,1-1,-1 1,0-1,1 0,-1 1,0-1,0 1,1-1,-1 0,0 0,27-32,28-18,27-20,40-8,34 4,28-1,6 1,-10 1,-15 8,-32 15,-29 8,-28 13,-26 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8:19:11.9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4016.97461"/>
      <inkml:brushProperty name="anchorY" value="-26712.01953"/>
      <inkml:brushProperty name="scaleFactor" value="0.5"/>
    </inkml:brush>
  </inkml:definitions>
  <inkml:trace contextRef="#ctx0" brushRef="#br0">0 0,'0'0,"13"0,19 0,12 0,21 0,16 0,13 0,10 0,13 0,11 0,23 0,14 7,4 1,14 6,-3 0,-13-2,-15-3,-21-3,-20-3,-9-1,4-2,14 7,18 1,31-1,28 6,18 6,18 6,4-3,-6 5,-10-6,-19 3,-25 2,-23-5,-18-4,-22-5,-16-5,-12-3,-8-3,-5-1,-3-1,0 0,0 0,1 0,8 0,1 1,1 0,-1 0,5 0,7 7,-2 1,6-1,-4-1,-4-1,-4-2,-11-2,-11 0,-10-1,-14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7T08:19:14.1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913.79883"/>
      <inkml:brushProperty name="anchorY" value="-28350.60547"/>
      <inkml:brushProperty name="scaleFactor" value="0.5"/>
    </inkml:brush>
  </inkml:definitions>
  <inkml:trace contextRef="#ctx0" brushRef="#br0">0 1,'0'0,"7"12,31 27,44 36,80 42,121 74,177 98,230 111,215 98,191 97,96 48,52 32,-7-9,-44-21,-84-40,-88-48,-117-71,-128-71,-141-91,-140-77,-134-77,-122-58,-94-51,-137-58,-3-1,0 0,0 0,0-1,1 0,-1 0,0 0,1 0,-1-1,7 0,-9-2,-3 1,1 1,0-1,-1 1,1 0,-1-1,1 1,-1-1,0 1,1-1,-1 1,1-1,-1 0,0 1,0-1,1 1,-1-1,0 0,0 1,0-1,0 0,1 1,-1-1,0-1,-8-27,-4-6,-30-48,-70-112,-37-51,-19-36,-7-14,9 8,12 34,22 40,26 51,24 46,28 35,13 34,40 46,-1 0,1 1,-1-1,1 1,-1 0,0-1,0 1,0 0,1 0,-1 0,-4-1,6 3,0 0,-1-1,1 1,-1-1,1 0,-1 1,1 0,-1-1,1 1,0-1,-1 1,1-1,0 1,-1 0,1-1,0 1,0 0,0-1,-1 1,1 0,0-1,0 1,0 0,0-1,0 1,0 0,1-1,-1 1,0 0,0-1,1 2,23 73,42 56,32 63,26 39,8 17,-4-9,-19-25,-20-38,-26-43,-31-43,-31-88,0 0,0 0,-1-1,1 1,-1 0,0-1,0 1,0 0,0 0,-1-1,0 1,-1 5,-2-5,2-2,0 0,0 0,0 0,0 0,0-1,-1 1,1 0,-1-1,1 0,-1 0,1 0,-1 0,0 0,1 0,-1-1,0 1,-2-1,-38 9,-53-2,-141 6,-95-5,-62-2,-35-3,7-2,45 0,66-1,73-1,70 1,50-1,40 1,26 0,16-1,7 1,-4 7,-1 1,-2 7,-2-1,8-2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C6FD-AF1D-44C6-8A11-24C58555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CCED5-48F7-4CDE-A08B-DE4BD242F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34E5-209F-4DBE-B6CA-055E5E4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0308-E23D-4AFF-9D5B-1ECBE39E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B832-2A97-4C52-8C4D-BE666EED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118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5DB1-5014-45D1-B07A-B2B3EE18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7118D-267B-45CE-BCBE-4C39D7F8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2193-1D69-4146-BBBA-DFDFEAD1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A4AD-B13A-44F8-963E-0621E8A0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C17A-E0A6-440B-BC5E-E8BE935D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602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71679-BDA5-4B10-BC3F-A901B536A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47C0C-9CE1-48DC-A085-3B5F6C6CB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CD39-C503-494E-9613-A65F455A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D6CA-9029-435F-97BF-B73E98DA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2847-1728-42EE-A2B0-C4DC4130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744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4F5A-DA7C-4557-B192-90D7DBFA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F428-79A5-4B17-9E4F-8A76B267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BD0D-2D93-4637-86E4-A4362F89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421B-6087-4B2D-8587-EFF570AF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BDC3-F808-463E-A8B1-822852A4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02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6BCF-B545-4209-9C65-C5CC58A7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1C8E-E2E6-4527-9962-DABA29D2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7ADC-19E2-49D2-8F24-2AA8408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137-5C9D-4E6D-ACC8-09D495EC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06E4-3350-438F-B04F-A22664A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82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E89C-CDCF-4058-ACA0-079896C8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C3C11-9F4E-4DB4-BAD9-2D9E2749C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A5D03-B1F8-4C3F-A592-248ECE649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997F8-A2E8-418C-B378-F79CD32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1E6C6-07EC-4030-8A89-A0AAD98B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5B-D824-4FA4-83D7-5D5DCA19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29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4F6E-FC4F-4976-A498-2577BE09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3B0B-0550-44D5-99F3-B9B17DCDA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82164-D145-4AE1-933E-AC0029FED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73E67-6B5A-468D-8A32-29EF764E0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39644-8267-49C5-9EEC-3FCFEC89C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9EE54-BE08-486E-8313-6B0BFFCE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602F6-8A4B-4767-B6F5-A3FA2928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8B00D-B959-456A-A63F-27AF85FC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358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6D1D-6909-4B41-BBAE-A285E759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E22A5-4D7F-43DA-8E91-A15E3842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ABB13-1085-4D9E-8BAD-94EFAD4C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45366-12EC-4343-9B12-36A782C4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293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84E58-62B4-4244-BD24-8EF95262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9C026-1AB7-4135-A3A7-253D98D0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5A18A-698C-486B-B980-FC02ED78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470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001B-E4AE-4BAC-990E-B6C52DF6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1A55-D4F1-40E1-850E-4DCABD05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D6223-1DC8-4A90-B00D-D8443E601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EC384-9DE3-427D-B456-FB06C8E8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F1A9C-D855-4D09-A8A3-43C974E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24A3A-E453-4554-BB0A-681B36D9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127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0351-A880-4D80-8020-17F0D302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FC030-A631-4EF6-833D-E938B2055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56FC6-2233-40D5-97CB-97519DD09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A95C7-DD5C-44BF-A5BB-09E5D3D2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3DABC-2BD0-41E4-B43E-0F9B2BF3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3F181-9056-424D-888B-4A23DB41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17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57593-FDC0-408D-BAF3-633966C3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D11B3-2899-42B1-93CB-4994DF50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85F62-A2DA-462E-8C19-9E5177DAF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71A1-DD38-4632-9FC0-3AA85468629E}" type="datetimeFigureOut">
              <a:rPr lang="en-PK" smtClean="0"/>
              <a:t>07/07/2020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8B9B-395A-446B-A4D7-535EDC01C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7685-0804-48BE-B95B-5E836C44D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D91E-80E7-440D-9A35-586D8B2B3B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725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53.xm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customXml" Target="../ink/ink48.xml"/><Relationship Id="rId21" Type="http://schemas.openxmlformats.org/officeDocument/2006/relationships/customXml" Target="../ink/ink57.xml"/><Relationship Id="rId7" Type="http://schemas.openxmlformats.org/officeDocument/2006/relationships/customXml" Target="../ink/ink50.xml"/><Relationship Id="rId12" Type="http://schemas.openxmlformats.org/officeDocument/2006/relationships/image" Target="../media/image59.png"/><Relationship Id="rId17" Type="http://schemas.openxmlformats.org/officeDocument/2006/relationships/customXml" Target="../ink/ink55.xml"/><Relationship Id="rId25" Type="http://schemas.openxmlformats.org/officeDocument/2006/relationships/customXml" Target="../ink/ink59.xml"/><Relationship Id="rId2" Type="http://schemas.openxmlformats.org/officeDocument/2006/relationships/image" Target="../media/image54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52.xml"/><Relationship Id="rId24" Type="http://schemas.openxmlformats.org/officeDocument/2006/relationships/image" Target="../media/image65.png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23" Type="http://schemas.openxmlformats.org/officeDocument/2006/relationships/customXml" Target="../ink/ink58.xml"/><Relationship Id="rId28" Type="http://schemas.openxmlformats.org/officeDocument/2006/relationships/image" Target="../media/image67.png"/><Relationship Id="rId10" Type="http://schemas.openxmlformats.org/officeDocument/2006/relationships/image" Target="../media/image58.png"/><Relationship Id="rId19" Type="http://schemas.openxmlformats.org/officeDocument/2006/relationships/customXml" Target="../ink/ink56.xml"/><Relationship Id="rId4" Type="http://schemas.openxmlformats.org/officeDocument/2006/relationships/image" Target="../media/image55.png"/><Relationship Id="rId9" Type="http://schemas.openxmlformats.org/officeDocument/2006/relationships/customXml" Target="../ink/ink51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12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customXml" Target="../ink/ink65.xml"/><Relationship Id="rId5" Type="http://schemas.openxmlformats.org/officeDocument/2006/relationships/customXml" Target="../ink/ink62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customXml" Target="../ink/ink6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71.xml"/><Relationship Id="rId18" Type="http://schemas.openxmlformats.org/officeDocument/2006/relationships/customXml" Target="../ink/ink73.xml"/><Relationship Id="rId3" Type="http://schemas.openxmlformats.org/officeDocument/2006/relationships/customXml" Target="../ink/ink66.xml"/><Relationship Id="rId21" Type="http://schemas.openxmlformats.org/officeDocument/2006/relationships/image" Target="../media/image84.png"/><Relationship Id="rId7" Type="http://schemas.openxmlformats.org/officeDocument/2006/relationships/customXml" Target="../ink/ink68.xml"/><Relationship Id="rId12" Type="http://schemas.openxmlformats.org/officeDocument/2006/relationships/image" Target="../media/image79.png"/><Relationship Id="rId17" Type="http://schemas.openxmlformats.org/officeDocument/2006/relationships/image" Target="../media/image82.png"/><Relationship Id="rId2" Type="http://schemas.openxmlformats.org/officeDocument/2006/relationships/image" Target="../media/image74.PNG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customXml" Target="../ink/ink70.xml"/><Relationship Id="rId5" Type="http://schemas.openxmlformats.org/officeDocument/2006/relationships/customXml" Target="../ink/ink67.xml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10" Type="http://schemas.openxmlformats.org/officeDocument/2006/relationships/image" Target="../media/image78.png"/><Relationship Id="rId19" Type="http://schemas.openxmlformats.org/officeDocument/2006/relationships/image" Target="../media/image83.png"/><Relationship Id="rId4" Type="http://schemas.openxmlformats.org/officeDocument/2006/relationships/image" Target="../media/image75.png"/><Relationship Id="rId9" Type="http://schemas.openxmlformats.org/officeDocument/2006/relationships/customXml" Target="../ink/ink69.xml"/><Relationship Id="rId14" Type="http://schemas.openxmlformats.org/officeDocument/2006/relationships/image" Target="../media/image80.png"/><Relationship Id="rId22" Type="http://schemas.openxmlformats.org/officeDocument/2006/relationships/customXml" Target="../ink/ink7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81.xml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12" Type="http://schemas.openxmlformats.org/officeDocument/2006/relationships/image" Target="../media/image91.png"/><Relationship Id="rId2" Type="http://schemas.openxmlformats.org/officeDocument/2006/relationships/image" Target="../media/image86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customXml" Target="../ink/ink80.xml"/><Relationship Id="rId5" Type="http://schemas.openxmlformats.org/officeDocument/2006/relationships/customXml" Target="../ink/ink77.xml"/><Relationship Id="rId15" Type="http://schemas.openxmlformats.org/officeDocument/2006/relationships/customXml" Target="../ink/ink82.xml"/><Relationship Id="rId10" Type="http://schemas.openxmlformats.org/officeDocument/2006/relationships/image" Target="../media/image90.png"/><Relationship Id="rId4" Type="http://schemas.openxmlformats.org/officeDocument/2006/relationships/image" Target="../media/image87.png"/><Relationship Id="rId9" Type="http://schemas.openxmlformats.org/officeDocument/2006/relationships/customXml" Target="../ink/ink79.xml"/><Relationship Id="rId14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customXml" Target="../ink/ink88.xml"/><Relationship Id="rId3" Type="http://schemas.openxmlformats.org/officeDocument/2006/relationships/image" Target="../media/image92.png"/><Relationship Id="rId7" Type="http://schemas.openxmlformats.org/officeDocument/2006/relationships/customXml" Target="../ink/ink85.xml"/><Relationship Id="rId12" Type="http://schemas.openxmlformats.org/officeDocument/2006/relationships/image" Target="../media/image98.png"/><Relationship Id="rId2" Type="http://schemas.openxmlformats.org/officeDocument/2006/relationships/customXml" Target="../ink/ink83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customXml" Target="../ink/ink87.xml"/><Relationship Id="rId5" Type="http://schemas.openxmlformats.org/officeDocument/2006/relationships/customXml" Target="../ink/ink84.xml"/><Relationship Id="rId15" Type="http://schemas.openxmlformats.org/officeDocument/2006/relationships/customXml" Target="../ink/ink89.xml"/><Relationship Id="rId10" Type="http://schemas.openxmlformats.org/officeDocument/2006/relationships/image" Target="../media/image97.png"/><Relationship Id="rId4" Type="http://schemas.openxmlformats.org/officeDocument/2006/relationships/image" Target="../media/image94.PNG"/><Relationship Id="rId9" Type="http://schemas.openxmlformats.org/officeDocument/2006/relationships/customXml" Target="../ink/ink86.xml"/><Relationship Id="rId14" Type="http://schemas.openxmlformats.org/officeDocument/2006/relationships/image" Target="../media/image9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0.xm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customXml" Target="../ink/ink91.xml"/><Relationship Id="rId4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2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customXml" Target="../ink/ink94.xml"/><Relationship Id="rId4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dbootstrap.com/docs/jquery/navigation/navba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customXml" Target="../ink/ink97.xml"/><Relationship Id="rId10" Type="http://schemas.openxmlformats.org/officeDocument/2006/relationships/image" Target="../media/image115.png"/><Relationship Id="rId4" Type="http://schemas.openxmlformats.org/officeDocument/2006/relationships/image" Target="../media/image112.png"/><Relationship Id="rId9" Type="http://schemas.openxmlformats.org/officeDocument/2006/relationships/customXml" Target="../ink/ink9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21" Type="http://schemas.openxmlformats.org/officeDocument/2006/relationships/customXml" Target="../ink/ink20.xml"/><Relationship Id="rId34" Type="http://schemas.openxmlformats.org/officeDocument/2006/relationships/image" Target="../media/image29.png"/><Relationship Id="rId7" Type="http://schemas.openxmlformats.org/officeDocument/2006/relationships/customXml" Target="../ink/ink13.xml"/><Relationship Id="rId12" Type="http://schemas.openxmlformats.org/officeDocument/2006/relationships/image" Target="../media/image18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3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customXml" Target="../ink/ink15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28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" Type="http://schemas.openxmlformats.org/officeDocument/2006/relationships/image" Target="../media/image14.png"/><Relationship Id="rId9" Type="http://schemas.openxmlformats.org/officeDocument/2006/relationships/customXml" Target="../ink/ink14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23.xml"/><Relationship Id="rId30" Type="http://schemas.openxmlformats.org/officeDocument/2006/relationships/image" Target="../media/image27.png"/><Relationship Id="rId35" Type="http://schemas.openxmlformats.org/officeDocument/2006/relationships/customXml" Target="../ink/ink27.xml"/><Relationship Id="rId8" Type="http://schemas.openxmlformats.org/officeDocument/2006/relationships/image" Target="../media/image16.png"/><Relationship Id="rId3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4.xml"/><Relationship Id="rId18" Type="http://schemas.openxmlformats.org/officeDocument/2006/relationships/image" Target="../media/image40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37.png"/><Relationship Id="rId17" Type="http://schemas.openxmlformats.org/officeDocument/2006/relationships/customXml" Target="../ink/ink36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32.xml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42.xml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40.xml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customXml" Target="../ink/ink43.xml"/><Relationship Id="rId7" Type="http://schemas.openxmlformats.org/officeDocument/2006/relationships/customXml" Target="../ink/ink45.xml"/><Relationship Id="rId12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0" Type="http://schemas.openxmlformats.org/officeDocument/2006/relationships/image" Target="../media/image50.png"/><Relationship Id="rId4" Type="http://schemas.openxmlformats.org/officeDocument/2006/relationships/image" Target="../media/image43.png"/><Relationship Id="rId9" Type="http://schemas.openxmlformats.org/officeDocument/2006/relationships/customXml" Target="../ink/ink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BECB8-CC81-48E2-BC35-1BC10A2224C5}"/>
              </a:ext>
            </a:extLst>
          </p:cNvPr>
          <p:cNvSpPr/>
          <p:nvPr/>
        </p:nvSpPr>
        <p:spPr>
          <a:xfrm>
            <a:off x="2737637" y="2172205"/>
            <a:ext cx="639867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Bootstrap Navbar </a:t>
            </a:r>
            <a:endParaRPr lang="en-PK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62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88163-FA46-4DC5-8495-9FA09004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9" y="217336"/>
            <a:ext cx="11441122" cy="4143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741E7-4CED-4792-8DA2-A4663A687A62}"/>
              </a:ext>
            </a:extLst>
          </p:cNvPr>
          <p:cNvSpPr txBox="1"/>
          <p:nvPr/>
        </p:nvSpPr>
        <p:spPr>
          <a:xfrm flipH="1">
            <a:off x="403528" y="4810539"/>
            <a:ext cx="79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how I have added the button now lets have a look at this 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, room&#10;&#10;Description automatically generated">
            <a:extLst>
              <a:ext uri="{FF2B5EF4-FFF2-40B4-BE49-F238E27FC236}">
                <a16:creationId xmlns:a16="http://schemas.microsoft.com/office/drawing/2014/main" id="{82EA06A9-4D30-419E-9AA7-0E98EBDE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1" y="168879"/>
            <a:ext cx="11950138" cy="222976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2720F4D-C954-47AA-9C62-F6A72754F26A}"/>
              </a:ext>
            </a:extLst>
          </p:cNvPr>
          <p:cNvGrpSpPr/>
          <p:nvPr/>
        </p:nvGrpSpPr>
        <p:grpSpPr>
          <a:xfrm>
            <a:off x="-48699" y="857050"/>
            <a:ext cx="11927160" cy="4294800"/>
            <a:chOff x="-48699" y="857050"/>
            <a:chExt cx="11927160" cy="4294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C2FEAA-4605-4319-9DC8-76B9FDCA0A8F}"/>
                    </a:ext>
                  </a:extLst>
                </p14:cNvPr>
                <p14:cNvContentPartPr/>
                <p14:nvPr/>
              </p14:nvContentPartPr>
              <p14:xfrm>
                <a:off x="1294461" y="869290"/>
                <a:ext cx="2141640" cy="27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C2FEAA-4605-4319-9DC8-76B9FDCA0A8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31821" y="491650"/>
                  <a:ext cx="226728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EFFC71-B0D4-4543-B35F-B12CC7DC6153}"/>
                    </a:ext>
                  </a:extLst>
                </p14:cNvPr>
                <p14:cNvContentPartPr/>
                <p14:nvPr/>
              </p14:nvContentPartPr>
              <p14:xfrm>
                <a:off x="1557261" y="857050"/>
                <a:ext cx="1145880" cy="3060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EFFC71-B0D4-4543-B35F-B12CC7DC61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94621" y="479050"/>
                  <a:ext cx="1271520" cy="38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D03375-7A3F-4CF7-83C5-5AD4608139D3}"/>
                    </a:ext>
                  </a:extLst>
                </p14:cNvPr>
                <p14:cNvContentPartPr/>
                <p14:nvPr/>
              </p14:nvContentPartPr>
              <p14:xfrm>
                <a:off x="5544981" y="1121650"/>
                <a:ext cx="3718800" cy="134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D03375-7A3F-4CF7-83C5-5AD4608139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82341" y="743650"/>
                  <a:ext cx="384444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0214FD-DB62-430C-88C9-2535DAEFCBFC}"/>
                    </a:ext>
                  </a:extLst>
                </p14:cNvPr>
                <p14:cNvContentPartPr/>
                <p14:nvPr/>
              </p14:nvContentPartPr>
              <p14:xfrm>
                <a:off x="7783461" y="1134970"/>
                <a:ext cx="1400760" cy="2602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0214FD-DB62-430C-88C9-2535DAEFCB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20461" y="756970"/>
                  <a:ext cx="1526400" cy="33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4DAE8D-59CD-4194-9406-6157E0D56B9C}"/>
                    </a:ext>
                  </a:extLst>
                </p14:cNvPr>
                <p14:cNvContentPartPr/>
                <p14:nvPr/>
              </p14:nvContentPartPr>
              <p14:xfrm>
                <a:off x="8299341" y="3106330"/>
                <a:ext cx="967680" cy="1112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4DAE8D-59CD-4194-9406-6157E0D56B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36701" y="2728690"/>
                  <a:ext cx="1093320" cy="18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51586E-CE29-4A85-BFCB-29405BE81D3E}"/>
                    </a:ext>
                  </a:extLst>
                </p14:cNvPr>
                <p14:cNvContentPartPr/>
                <p14:nvPr/>
              </p14:nvContentPartPr>
              <p14:xfrm>
                <a:off x="7346061" y="1450690"/>
                <a:ext cx="4532400" cy="26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51586E-CE29-4A85-BFCB-29405BE81D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83421" y="1072690"/>
                  <a:ext cx="465804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5CC88E-0BEB-4043-A05F-94424B7BD971}"/>
                    </a:ext>
                  </a:extLst>
                </p14:cNvPr>
                <p14:cNvContentPartPr/>
                <p14:nvPr/>
              </p14:nvContentPartPr>
              <p14:xfrm>
                <a:off x="5769261" y="1727530"/>
                <a:ext cx="2742120" cy="253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5CC88E-0BEB-4043-A05F-94424B7BD9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6621" y="1349890"/>
                  <a:ext cx="2867760" cy="32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8FDBB6-B592-4B5C-A452-D87F53FE894A}"/>
                    </a:ext>
                  </a:extLst>
                </p14:cNvPr>
                <p14:cNvContentPartPr/>
                <p14:nvPr/>
              </p14:nvContentPartPr>
              <p14:xfrm>
                <a:off x="4035501" y="1549690"/>
                <a:ext cx="2806920" cy="61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8FDBB6-B592-4B5C-A452-D87F53FE89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72861" y="1171690"/>
                  <a:ext cx="293256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7B60ED-ECFD-458E-976A-40932283197F}"/>
                    </a:ext>
                  </a:extLst>
                </p14:cNvPr>
                <p14:cNvContentPartPr/>
                <p14:nvPr/>
              </p14:nvContentPartPr>
              <p14:xfrm>
                <a:off x="3437541" y="1716730"/>
                <a:ext cx="1710720" cy="2836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7B60ED-ECFD-458E-976A-4093228319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74541" y="1338730"/>
                  <a:ext cx="1836360" cy="35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95CA3E-D446-418E-8B58-4C45BA0B02F5}"/>
                    </a:ext>
                  </a:extLst>
                </p14:cNvPr>
                <p14:cNvContentPartPr/>
                <p14:nvPr/>
              </p14:nvContentPartPr>
              <p14:xfrm>
                <a:off x="341181" y="1492090"/>
                <a:ext cx="3951360" cy="114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95CA3E-D446-418E-8B58-4C45BA0B02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8541" y="1114450"/>
                  <a:ext cx="407700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356CA0-9DC8-4A6C-9C70-21C1CCBC0FAE}"/>
                    </a:ext>
                  </a:extLst>
                </p14:cNvPr>
                <p14:cNvContentPartPr/>
                <p14:nvPr/>
              </p14:nvContentPartPr>
              <p14:xfrm>
                <a:off x="-48699" y="1716730"/>
                <a:ext cx="1195920" cy="3435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356CA0-9DC8-4A6C-9C70-21C1CCBC0FA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-111699" y="1338730"/>
                  <a:ext cx="1321560" cy="41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2B775C-2B25-4980-AFCD-13414087F513}"/>
                    </a:ext>
                  </a:extLst>
                </p14:cNvPr>
                <p14:cNvContentPartPr/>
                <p14:nvPr/>
              </p14:nvContentPartPr>
              <p14:xfrm>
                <a:off x="816381" y="4032970"/>
                <a:ext cx="173520" cy="601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2B775C-2B25-4980-AFCD-13414087F51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3741" y="3654970"/>
                  <a:ext cx="299160" cy="135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91ADB9-24F9-45C7-B0A8-651146DEF29A}"/>
              </a:ext>
            </a:extLst>
          </p:cNvPr>
          <p:cNvSpPr txBox="1"/>
          <p:nvPr/>
        </p:nvSpPr>
        <p:spPr>
          <a:xfrm>
            <a:off x="5082208" y="25179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text here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DBB106-5EC8-47D0-BFA9-2FFB158F2F6E}"/>
                  </a:ext>
                </a:extLst>
              </p14:cNvPr>
              <p14:cNvContentPartPr/>
              <p14:nvPr/>
            </p14:nvContentPartPr>
            <p14:xfrm>
              <a:off x="8882541" y="4615450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DBB106-5EC8-47D0-BFA9-2FFB158F2F6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19541" y="4237450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9388E17-E760-442F-9240-87803B8A3C58}"/>
              </a:ext>
            </a:extLst>
          </p:cNvPr>
          <p:cNvSpPr txBox="1"/>
          <p:nvPr/>
        </p:nvSpPr>
        <p:spPr>
          <a:xfrm>
            <a:off x="1431182" y="3997744"/>
            <a:ext cx="1868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with our </a:t>
            </a:r>
            <a:r>
              <a:rPr lang="en-US" b="1" dirty="0">
                <a:solidFill>
                  <a:schemeClr val="bg1"/>
                </a:solidFill>
              </a:rPr>
              <a:t>collapse</a:t>
            </a:r>
            <a:r>
              <a:rPr lang="en-US" dirty="0">
                <a:solidFill>
                  <a:schemeClr val="bg1"/>
                </a:solidFill>
              </a:rPr>
              <a:t> plugin and other navigation </a:t>
            </a:r>
            <a:r>
              <a:rPr lang="en-US" b="1" dirty="0">
                <a:solidFill>
                  <a:schemeClr val="bg1"/>
                </a:solidFill>
              </a:rPr>
              <a:t>toggling</a:t>
            </a:r>
            <a:r>
              <a:rPr lang="en-US" dirty="0">
                <a:solidFill>
                  <a:schemeClr val="bg1"/>
                </a:solidFill>
              </a:rPr>
              <a:t> behaviors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511E82-5B7B-4E60-ABD9-A6691BEF9C2D}"/>
              </a:ext>
            </a:extLst>
          </p:cNvPr>
          <p:cNvSpPr txBox="1"/>
          <p:nvPr/>
        </p:nvSpPr>
        <p:spPr>
          <a:xfrm>
            <a:off x="8678162" y="4032970"/>
            <a:ext cx="351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id used   to collapse we will see this in a bit 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890D30-E071-4166-98C8-1CF11364F5C7}"/>
              </a:ext>
            </a:extLst>
          </p:cNvPr>
          <p:cNvSpPr txBox="1"/>
          <p:nvPr/>
        </p:nvSpPr>
        <p:spPr>
          <a:xfrm>
            <a:off x="1" y="4995248"/>
            <a:ext cx="1431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id that is going to be controlled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B29D03-AD26-4EBF-868C-FE29ACC0C70A}"/>
              </a:ext>
            </a:extLst>
          </p:cNvPr>
          <p:cNvSpPr txBox="1"/>
          <p:nvPr/>
        </p:nvSpPr>
        <p:spPr>
          <a:xfrm>
            <a:off x="5286423" y="4379650"/>
            <a:ext cx="1868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with our </a:t>
            </a:r>
            <a:r>
              <a:rPr lang="en-US" b="1" dirty="0">
                <a:solidFill>
                  <a:schemeClr val="bg1"/>
                </a:solidFill>
              </a:rPr>
              <a:t>collapse</a:t>
            </a:r>
            <a:r>
              <a:rPr lang="en-US" dirty="0">
                <a:solidFill>
                  <a:schemeClr val="bg1"/>
                </a:solidFill>
              </a:rPr>
              <a:t> plugin and other navigation </a:t>
            </a:r>
            <a:r>
              <a:rPr lang="en-US" b="1" dirty="0">
                <a:solidFill>
                  <a:schemeClr val="bg1"/>
                </a:solidFill>
              </a:rPr>
              <a:t>toggling</a:t>
            </a:r>
            <a:r>
              <a:rPr lang="en-US" dirty="0">
                <a:solidFill>
                  <a:schemeClr val="bg1"/>
                </a:solidFill>
              </a:rPr>
              <a:t> behaviors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BAAC7E-BC07-45BC-81AB-57416C63F5BA}"/>
              </a:ext>
            </a:extLst>
          </p:cNvPr>
          <p:cNvSpPr txBox="1"/>
          <p:nvPr/>
        </p:nvSpPr>
        <p:spPr>
          <a:xfrm>
            <a:off x="3280064" y="4521460"/>
            <a:ext cx="1868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false because button is not expanded and true when button is expanded 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9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0B15F-E05E-4D2E-B197-D031E90D3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94060" cy="612899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01F1BA8-DC08-4388-B44E-C6260DC741F8}"/>
              </a:ext>
            </a:extLst>
          </p:cNvPr>
          <p:cNvGrpSpPr/>
          <p:nvPr/>
        </p:nvGrpSpPr>
        <p:grpSpPr>
          <a:xfrm>
            <a:off x="2765061" y="747026"/>
            <a:ext cx="7987680" cy="2454120"/>
            <a:chOff x="2765061" y="747026"/>
            <a:chExt cx="7987680" cy="2454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88D542-701F-4DB3-95A2-64130BBEA0A5}"/>
                    </a:ext>
                  </a:extLst>
                </p14:cNvPr>
                <p14:cNvContentPartPr/>
                <p14:nvPr/>
              </p14:nvContentPartPr>
              <p14:xfrm>
                <a:off x="4868541" y="2220146"/>
                <a:ext cx="55080" cy="823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88D542-701F-4DB3-95A2-64130BBEA0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5901" y="1842146"/>
                  <a:ext cx="180720" cy="15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D8BD9A-1074-4602-B5A9-C902EC2DA255}"/>
                    </a:ext>
                  </a:extLst>
                </p14:cNvPr>
                <p14:cNvContentPartPr/>
                <p14:nvPr/>
              </p14:nvContentPartPr>
              <p14:xfrm>
                <a:off x="4656141" y="2152826"/>
                <a:ext cx="2464200" cy="10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D8BD9A-1074-4602-B5A9-C902EC2DA2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93501" y="1774826"/>
                  <a:ext cx="2589840" cy="18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AEC65A-8509-40B8-B11D-66E4056927E5}"/>
                    </a:ext>
                  </a:extLst>
                </p14:cNvPr>
                <p14:cNvContentPartPr/>
                <p14:nvPr/>
              </p14:nvContentPartPr>
              <p14:xfrm>
                <a:off x="6789861" y="1818026"/>
                <a:ext cx="3962880" cy="971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AEC65A-8509-40B8-B11D-66E4056927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27221" y="1440026"/>
                  <a:ext cx="4088520" cy="17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FA0CCF-B344-4FDF-9CEA-B006137EEAB2}"/>
                    </a:ext>
                  </a:extLst>
                </p14:cNvPr>
                <p14:cNvContentPartPr/>
                <p14:nvPr/>
              </p14:nvContentPartPr>
              <p14:xfrm>
                <a:off x="7015221" y="747026"/>
                <a:ext cx="1386720" cy="155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FA0CCF-B344-4FDF-9CEA-B006137EEA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52221" y="369386"/>
                  <a:ext cx="1512360" cy="23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4B2A7B-A336-47A5-B0E8-1BF80FBA3780}"/>
                    </a:ext>
                  </a:extLst>
                </p14:cNvPr>
                <p14:cNvContentPartPr/>
                <p14:nvPr/>
              </p14:nvContentPartPr>
              <p14:xfrm>
                <a:off x="2765061" y="1026454"/>
                <a:ext cx="2542320" cy="128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4B2A7B-A336-47A5-B0E8-1BF80FBA37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02061" y="648814"/>
                  <a:ext cx="2667960" cy="204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DC38DC-6F28-4560-808B-BB544D3D8CEB}"/>
              </a:ext>
            </a:extLst>
          </p:cNvPr>
          <p:cNvSpPr txBox="1"/>
          <p:nvPr/>
        </p:nvSpPr>
        <p:spPr>
          <a:xfrm>
            <a:off x="10752741" y="1444487"/>
            <a:ext cx="143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id that is going to be used 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6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7FC9F1-1E90-4261-9830-69CBF89D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9283" cy="28359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34B088-C3EA-47AF-BFFD-E82386EFD728}"/>
                  </a:ext>
                </a:extLst>
              </p14:cNvPr>
              <p14:cNvContentPartPr/>
              <p14:nvPr/>
            </p14:nvContentPartPr>
            <p14:xfrm>
              <a:off x="10800261" y="1695694"/>
              <a:ext cx="11379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34B088-C3EA-47AF-BFFD-E82386EFD7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7621" y="1317694"/>
                <a:ext cx="12636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C2306D-592E-465E-9F15-D56163334CE1}"/>
                  </a:ext>
                </a:extLst>
              </p14:cNvPr>
              <p14:cNvContentPartPr/>
              <p14:nvPr/>
            </p14:nvContentPartPr>
            <p14:xfrm>
              <a:off x="6877341" y="1987654"/>
              <a:ext cx="60840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C2306D-592E-465E-9F15-D56163334C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4701" y="1609654"/>
                <a:ext cx="734040" cy="75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8734C41-C132-45E4-84AF-642DC883B05D}"/>
              </a:ext>
            </a:extLst>
          </p:cNvPr>
          <p:cNvGrpSpPr/>
          <p:nvPr/>
        </p:nvGrpSpPr>
        <p:grpSpPr>
          <a:xfrm>
            <a:off x="-38259" y="-280054"/>
            <a:ext cx="7048800" cy="2615108"/>
            <a:chOff x="-38259" y="-280054"/>
            <a:chExt cx="7048800" cy="2615108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D6AFF9-A539-4D1E-8B79-2D6478A9FD06}"/>
                    </a:ext>
                  </a:extLst>
                </p14:cNvPr>
                <p14:cNvContentPartPr/>
                <p14:nvPr/>
              </p14:nvContentPartPr>
              <p14:xfrm>
                <a:off x="-38259" y="-280054"/>
                <a:ext cx="1523160" cy="2049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D6AFF9-A539-4D1E-8B79-2D6478A9FD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00899" y="-658054"/>
                  <a:ext cx="1648800" cy="28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6D8C1B-620F-4A67-96E6-5066BF16823C}"/>
                    </a:ext>
                  </a:extLst>
                </p14:cNvPr>
                <p14:cNvContentPartPr/>
                <p14:nvPr/>
              </p14:nvContentPartPr>
              <p14:xfrm>
                <a:off x="844101" y="1439734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6D8C1B-620F-4A67-96E6-5066BF1682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1101" y="1061734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AEF9FA-66B2-494D-8B41-1B0CC037421E}"/>
                    </a:ext>
                  </a:extLst>
                </p14:cNvPr>
                <p14:cNvContentPartPr/>
                <p14:nvPr/>
              </p14:nvContentPartPr>
              <p14:xfrm>
                <a:off x="1500381" y="1444414"/>
                <a:ext cx="5510160" cy="890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AEF9FA-66B2-494D-8B41-1B0CC037421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37381" y="1066414"/>
                  <a:ext cx="5635800" cy="16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7B5A40-849E-41FC-902A-88B4722A0678}"/>
                    </a:ext>
                  </a:extLst>
                </p14:cNvPr>
                <p14:cNvContentPartPr/>
                <p14:nvPr/>
              </p14:nvContentPartPr>
              <p14:xfrm>
                <a:off x="1443861" y="1337854"/>
                <a:ext cx="767880" cy="93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7B5A40-849E-41FC-902A-88B4722A06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81221" y="959854"/>
                  <a:ext cx="893520" cy="848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9A404C-CB7D-4752-92B9-26F2C87FB6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140"/>
            <a:ext cx="11948104" cy="24781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DAF41A5-85D6-4534-A369-0E976B1BEAE4}"/>
              </a:ext>
            </a:extLst>
          </p:cNvPr>
          <p:cNvGrpSpPr/>
          <p:nvPr/>
        </p:nvGrpSpPr>
        <p:grpSpPr>
          <a:xfrm>
            <a:off x="640341" y="3014734"/>
            <a:ext cx="9637920" cy="3369600"/>
            <a:chOff x="640341" y="3014734"/>
            <a:chExt cx="9637920" cy="3369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828709-CA21-4855-A8A4-B72B9DF17F85}"/>
                    </a:ext>
                  </a:extLst>
                </p14:cNvPr>
                <p14:cNvContentPartPr/>
                <p14:nvPr/>
              </p14:nvContentPartPr>
              <p14:xfrm>
                <a:off x="640341" y="3014734"/>
                <a:ext cx="2753280" cy="293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828709-CA21-4855-A8A4-B72B9DF17F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7341" y="2951734"/>
                  <a:ext cx="2878920" cy="30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F1C652-99D2-4212-8A7B-D1054E5E4188}"/>
                    </a:ext>
                  </a:extLst>
                </p14:cNvPr>
                <p14:cNvContentPartPr/>
                <p14:nvPr/>
              </p14:nvContentPartPr>
              <p14:xfrm>
                <a:off x="2526021" y="5352574"/>
                <a:ext cx="6307560" cy="1031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F1C652-99D2-4212-8A7B-D1054E5E41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63021" y="5289574"/>
                  <a:ext cx="643320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A1723F-84FB-4FBD-8850-30B5D3C4D937}"/>
                    </a:ext>
                  </a:extLst>
                </p14:cNvPr>
                <p14:cNvContentPartPr/>
                <p14:nvPr/>
              </p14:nvContentPartPr>
              <p14:xfrm>
                <a:off x="8604261" y="4391014"/>
                <a:ext cx="1674000" cy="65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A1723F-84FB-4FBD-8850-30B5D3C4D9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41621" y="4328014"/>
                  <a:ext cx="1799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AE3DFC-B444-4A7E-AEA6-587B89F4BF0D}"/>
                    </a:ext>
                  </a:extLst>
                </p14:cNvPr>
                <p14:cNvContentPartPr/>
                <p14:nvPr/>
              </p14:nvContentPartPr>
              <p14:xfrm>
                <a:off x="8476461" y="4536454"/>
                <a:ext cx="949320" cy="103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AE3DFC-B444-4A7E-AEA6-587B89F4BF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13461" y="4473454"/>
                  <a:ext cx="1074960" cy="115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728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A0408-7D49-4FF8-B7C3-8A59BFF008C3}"/>
              </a:ext>
            </a:extLst>
          </p:cNvPr>
          <p:cNvSpPr txBox="1"/>
          <p:nvPr/>
        </p:nvSpPr>
        <p:spPr>
          <a:xfrm flipH="1">
            <a:off x="808383" y="477078"/>
            <a:ext cx="10442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always have to press button after when the </a:t>
            </a:r>
            <a:r>
              <a:rPr lang="en-US" sz="2000" dirty="0" err="1">
                <a:solidFill>
                  <a:schemeClr val="bg1"/>
                </a:solidFill>
              </a:rPr>
              <a:t>area.expension</a:t>
            </a:r>
            <a:r>
              <a:rPr lang="en-US" sz="2000" dirty="0">
                <a:solidFill>
                  <a:schemeClr val="bg1"/>
                </a:solidFill>
              </a:rPr>
              <a:t>  is true to make it false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Lets add </a:t>
            </a:r>
            <a:r>
              <a:rPr lang="en-US" sz="2000" dirty="0" err="1">
                <a:solidFill>
                  <a:schemeClr val="bg1"/>
                </a:solidFill>
              </a:rPr>
              <a:t>javascript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jquery</a:t>
            </a:r>
            <a:r>
              <a:rPr lang="en-US" sz="2000" dirty="0">
                <a:solidFill>
                  <a:schemeClr val="bg1"/>
                </a:solidFill>
              </a:rPr>
              <a:t> code so when the button focus gets blue it should automatically collapse </a:t>
            </a:r>
            <a:endParaRPr lang="en-PK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8D791-473E-40C2-8188-41EBB1988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8" y="1278866"/>
            <a:ext cx="8251825" cy="4764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46946D-9B98-431F-880F-02CE8B1492C3}"/>
                  </a:ext>
                </a:extLst>
              </p14:cNvPr>
              <p14:cNvContentPartPr/>
              <p14:nvPr/>
            </p14:nvContentPartPr>
            <p14:xfrm>
              <a:off x="7558101" y="1846466"/>
              <a:ext cx="2227680" cy="878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46946D-9B98-431F-880F-02CE8B1492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0101" y="1828466"/>
                <a:ext cx="2263320" cy="9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C2F8DC3-E5E3-4CC5-99A4-1B2A94FEC64A}"/>
              </a:ext>
            </a:extLst>
          </p:cNvPr>
          <p:cNvGrpSpPr/>
          <p:nvPr/>
        </p:nvGrpSpPr>
        <p:grpSpPr>
          <a:xfrm>
            <a:off x="5364961" y="2724866"/>
            <a:ext cx="3975840" cy="3505680"/>
            <a:chOff x="5373261" y="2763386"/>
            <a:chExt cx="3975840" cy="3505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4F73A7-1CF0-4AC7-A0CC-25D9F386B5D4}"/>
                    </a:ext>
                  </a:extLst>
                </p14:cNvPr>
                <p14:cNvContentPartPr/>
                <p14:nvPr/>
              </p14:nvContentPartPr>
              <p14:xfrm>
                <a:off x="5571981" y="2763386"/>
                <a:ext cx="3294000" cy="1257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4F73A7-1CF0-4AC7-A0CC-25D9F386B5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53981" y="2745386"/>
                  <a:ext cx="3329640" cy="12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15D142-D28F-4859-BAA1-FC0AF7A34EEF}"/>
                    </a:ext>
                  </a:extLst>
                </p14:cNvPr>
                <p14:cNvContentPartPr/>
                <p14:nvPr/>
              </p14:nvContentPartPr>
              <p14:xfrm>
                <a:off x="7992981" y="3569786"/>
                <a:ext cx="840240" cy="694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15D142-D28F-4859-BAA1-FC0AF7A34E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74981" y="3551786"/>
                  <a:ext cx="87588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7F8241-0834-4B3A-9082-105190117050}"/>
                    </a:ext>
                  </a:extLst>
                </p14:cNvPr>
                <p14:cNvContentPartPr/>
                <p14:nvPr/>
              </p14:nvContentPartPr>
              <p14:xfrm>
                <a:off x="5373261" y="4906826"/>
                <a:ext cx="3815280" cy="812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7F8241-0834-4B3A-9082-1051901170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55621" y="4888826"/>
                  <a:ext cx="385092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66837F-5E25-4576-A96A-84756687507C}"/>
                    </a:ext>
                  </a:extLst>
                </p14:cNvPr>
                <p14:cNvContentPartPr/>
                <p14:nvPr/>
              </p14:nvContentPartPr>
              <p14:xfrm>
                <a:off x="8227341" y="5202026"/>
                <a:ext cx="1121760" cy="106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66837F-5E25-4576-A96A-8475668750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09341" y="5184386"/>
                  <a:ext cx="1157400" cy="11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D436CC7-A4A8-4C55-A0F7-8DC50E954F20}"/>
                  </a:ext>
                </a:extLst>
              </p14:cNvPr>
              <p14:cNvContentPartPr/>
              <p14:nvPr/>
            </p14:nvContentPartPr>
            <p14:xfrm>
              <a:off x="3021381" y="3776426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D436CC7-A4A8-4C55-A0F7-8DC50E954F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03381" y="375878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A09A944-0F6B-4465-A082-E4810BD24FC1}"/>
              </a:ext>
            </a:extLst>
          </p:cNvPr>
          <p:cNvSpPr txBox="1"/>
          <p:nvPr/>
        </p:nvSpPr>
        <p:spPr>
          <a:xfrm flipH="1">
            <a:off x="9785781" y="1537252"/>
            <a:ext cx="23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the button id gets blur 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DCAAB-24F5-4EAA-8DF3-8371BC7A539D}"/>
              </a:ext>
            </a:extLst>
          </p:cNvPr>
          <p:cNvSpPr txBox="1"/>
          <p:nvPr/>
        </p:nvSpPr>
        <p:spPr>
          <a:xfrm>
            <a:off x="9501809" y="3776426"/>
            <a:ext cx="264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the open window width gets less the 768</a:t>
            </a:r>
            <a:endParaRPr lang="en-PK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536DCC8-ADE1-40D1-9224-33D195C5A027}"/>
                  </a:ext>
                </a:extLst>
              </p14:cNvPr>
              <p14:cNvContentPartPr/>
              <p14:nvPr/>
            </p14:nvContentPartPr>
            <p14:xfrm>
              <a:off x="4019301" y="3476906"/>
              <a:ext cx="1526760" cy="1668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536DCC8-ADE1-40D1-9224-33D195C5A0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01301" y="3458906"/>
                <a:ext cx="1562400" cy="1704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D28BFE3-B25C-4A7A-B803-FB760BD5BAB6}"/>
              </a:ext>
            </a:extLst>
          </p:cNvPr>
          <p:cNvSpPr txBox="1"/>
          <p:nvPr/>
        </p:nvSpPr>
        <p:spPr>
          <a:xfrm>
            <a:off x="9435548" y="5228847"/>
            <a:ext cx="21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navbar item hid under buttons 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6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A0408-7D49-4FF8-B7C3-8A59BFF008C3}"/>
              </a:ext>
            </a:extLst>
          </p:cNvPr>
          <p:cNvSpPr txBox="1"/>
          <p:nvPr/>
        </p:nvSpPr>
        <p:spPr>
          <a:xfrm flipH="1">
            <a:off x="808383" y="477078"/>
            <a:ext cx="10442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always have to press button after when the </a:t>
            </a:r>
            <a:r>
              <a:rPr lang="en-US" sz="2000" dirty="0" err="1">
                <a:solidFill>
                  <a:schemeClr val="bg1"/>
                </a:solidFill>
              </a:rPr>
              <a:t>area.expension</a:t>
            </a:r>
            <a:r>
              <a:rPr lang="en-US" sz="2000" dirty="0">
                <a:solidFill>
                  <a:schemeClr val="bg1"/>
                </a:solidFill>
              </a:rPr>
              <a:t>  is true to make it false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Lets add </a:t>
            </a:r>
            <a:r>
              <a:rPr lang="en-US" sz="2000" dirty="0" err="1">
                <a:solidFill>
                  <a:schemeClr val="bg1"/>
                </a:solidFill>
              </a:rPr>
              <a:t>javascript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jquery</a:t>
            </a:r>
            <a:r>
              <a:rPr lang="en-US" sz="2000" dirty="0">
                <a:solidFill>
                  <a:schemeClr val="bg1"/>
                </a:solidFill>
              </a:rPr>
              <a:t> code so when the button focus gets blue it should automatically collapse </a:t>
            </a:r>
            <a:endParaRPr lang="en-PK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D436CC7-A4A8-4C55-A0F7-8DC50E954F20}"/>
                  </a:ext>
                </a:extLst>
              </p14:cNvPr>
              <p14:cNvContentPartPr/>
              <p14:nvPr/>
            </p14:nvContentPartPr>
            <p14:xfrm>
              <a:off x="3021381" y="3776426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D436CC7-A4A8-4C55-A0F7-8DC50E954F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3381" y="375878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A09A944-0F6B-4465-A082-E4810BD24FC1}"/>
              </a:ext>
            </a:extLst>
          </p:cNvPr>
          <p:cNvSpPr txBox="1"/>
          <p:nvPr/>
        </p:nvSpPr>
        <p:spPr>
          <a:xfrm flipH="1">
            <a:off x="9785781" y="1537252"/>
            <a:ext cx="23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the button id gets clicked 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DCAAB-24F5-4EAA-8DF3-8371BC7A539D}"/>
              </a:ext>
            </a:extLst>
          </p:cNvPr>
          <p:cNvSpPr txBox="1"/>
          <p:nvPr/>
        </p:nvSpPr>
        <p:spPr>
          <a:xfrm>
            <a:off x="9501809" y="3776426"/>
            <a:ext cx="264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items should show up 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BD4AB-F352-44CD-8BBA-169B8E57D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6" y="1373949"/>
            <a:ext cx="8653392" cy="15132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8557DD-E49E-4AD6-B46C-10F9F97F1B61}"/>
                  </a:ext>
                </a:extLst>
              </p14:cNvPr>
              <p14:cNvContentPartPr/>
              <p14:nvPr/>
            </p14:nvContentPartPr>
            <p14:xfrm>
              <a:off x="1321461" y="1929626"/>
              <a:ext cx="7449840" cy="135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8557DD-E49E-4AD6-B46C-10F9F97F1B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461" y="1911626"/>
                <a:ext cx="748548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859A3C9-D519-409E-B22A-986F331E0B29}"/>
              </a:ext>
            </a:extLst>
          </p:cNvPr>
          <p:cNvGrpSpPr/>
          <p:nvPr/>
        </p:nvGrpSpPr>
        <p:grpSpPr>
          <a:xfrm>
            <a:off x="2406861" y="2022146"/>
            <a:ext cx="8668080" cy="3159360"/>
            <a:chOff x="2406861" y="2022146"/>
            <a:chExt cx="8668080" cy="3159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BA2EE6-4176-47F5-A7AC-6E57E554CF3A}"/>
                    </a:ext>
                  </a:extLst>
                </p14:cNvPr>
                <p14:cNvContentPartPr/>
                <p14:nvPr/>
              </p14:nvContentPartPr>
              <p14:xfrm>
                <a:off x="6988581" y="2022146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BA2EE6-4176-47F5-A7AC-6E57E554CF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0581" y="20041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3AF673-9587-4D33-8A9D-3B48C9959623}"/>
                    </a:ext>
                  </a:extLst>
                </p14:cNvPr>
                <p14:cNvContentPartPr/>
                <p14:nvPr/>
              </p14:nvContentPartPr>
              <p14:xfrm>
                <a:off x="6829821" y="2194226"/>
                <a:ext cx="3229560" cy="1791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3AF673-9587-4D33-8A9D-3B48C99596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2181" y="2176226"/>
                  <a:ext cx="3265200" cy="18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211387-3571-4CF3-8178-636F77C27686}"/>
                    </a:ext>
                  </a:extLst>
                </p14:cNvPr>
                <p14:cNvContentPartPr/>
                <p14:nvPr/>
              </p14:nvContentPartPr>
              <p14:xfrm>
                <a:off x="2406861" y="2648906"/>
                <a:ext cx="3166560" cy="114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211387-3571-4CF3-8178-636F77C2768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89221" y="2631266"/>
                  <a:ext cx="3202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2D7850-9D37-48F4-BBCC-F69D13A5808F}"/>
                    </a:ext>
                  </a:extLst>
                </p14:cNvPr>
                <p14:cNvContentPartPr/>
                <p14:nvPr/>
              </p14:nvContentPartPr>
              <p14:xfrm>
                <a:off x="4022181" y="2855186"/>
                <a:ext cx="7052760" cy="232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2D7850-9D37-48F4-BBCC-F69D13A580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04181" y="2837546"/>
                  <a:ext cx="7088400" cy="236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E9F27E5-21A9-488D-AFF5-7DE6CEEFCA50}"/>
                  </a:ext>
                </a:extLst>
              </p14:cNvPr>
              <p14:cNvContentPartPr/>
              <p14:nvPr/>
            </p14:nvContentPartPr>
            <p14:xfrm>
              <a:off x="4134141" y="914066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E9F27E5-21A9-488D-AFF5-7DE6CEEFCA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16501" y="89606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04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DF90F-9982-4950-9025-339E06D4A6D4}"/>
              </a:ext>
            </a:extLst>
          </p:cNvPr>
          <p:cNvSpPr txBox="1"/>
          <p:nvPr/>
        </p:nvSpPr>
        <p:spPr>
          <a:xfrm>
            <a:off x="622852" y="384313"/>
            <a:ext cx="98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 to add this file ?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holding&#10;&#10;Description automatically generated">
            <a:extLst>
              <a:ext uri="{FF2B5EF4-FFF2-40B4-BE49-F238E27FC236}">
                <a16:creationId xmlns:a16="http://schemas.microsoft.com/office/drawing/2014/main" id="{A7791172-4CDD-4B71-B9CF-1AEA16B41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341"/>
            <a:ext cx="12192000" cy="297352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FA7FCD3-D492-49D9-8B03-181A84BBE8F5}"/>
              </a:ext>
            </a:extLst>
          </p:cNvPr>
          <p:cNvGrpSpPr/>
          <p:nvPr/>
        </p:nvGrpSpPr>
        <p:grpSpPr>
          <a:xfrm>
            <a:off x="-80019" y="2649626"/>
            <a:ext cx="4493160" cy="2542680"/>
            <a:chOff x="-80019" y="2649626"/>
            <a:chExt cx="4493160" cy="2542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B939C7-D539-4B24-8834-623DCCB47696}"/>
                    </a:ext>
                  </a:extLst>
                </p14:cNvPr>
                <p14:cNvContentPartPr/>
                <p14:nvPr/>
              </p14:nvContentPartPr>
              <p14:xfrm>
                <a:off x="-80019" y="2649626"/>
                <a:ext cx="3804480" cy="28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B939C7-D539-4B24-8834-623DCCB476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98019" y="2631626"/>
                  <a:ext cx="3840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DD4AD0-4F13-4329-B4E1-93B51D8D9F93}"/>
                    </a:ext>
                  </a:extLst>
                </p14:cNvPr>
                <p14:cNvContentPartPr/>
                <p14:nvPr/>
              </p14:nvContentPartPr>
              <p14:xfrm>
                <a:off x="2146221" y="2676626"/>
                <a:ext cx="2266920" cy="251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DD4AD0-4F13-4329-B4E1-93B51D8D9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28581" y="2658626"/>
                  <a:ext cx="2302560" cy="255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019FED-6892-4BDD-A2E9-86F80F419252}"/>
              </a:ext>
            </a:extLst>
          </p:cNvPr>
          <p:cNvSpPr txBox="1"/>
          <p:nvPr/>
        </p:nvSpPr>
        <p:spPr>
          <a:xfrm flipH="1">
            <a:off x="4087632" y="5738191"/>
            <a:ext cx="70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 the end of the file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9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03A33E-EB6D-4B28-90E1-B63C0F4B9EDF}"/>
              </a:ext>
            </a:extLst>
          </p:cNvPr>
          <p:cNvSpPr/>
          <p:nvPr/>
        </p:nvSpPr>
        <p:spPr>
          <a:xfrm>
            <a:off x="953333" y="277144"/>
            <a:ext cx="97411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Now lets see how to design a dropdown menu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E37AEA-22AE-48C5-A4C0-92F15D2DFB9C}"/>
              </a:ext>
            </a:extLst>
          </p:cNvPr>
          <p:cNvSpPr/>
          <p:nvPr/>
        </p:nvSpPr>
        <p:spPr>
          <a:xfrm>
            <a:off x="1640548" y="2001653"/>
            <a:ext cx="32919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Lets see an example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6B51B-FD0B-4561-9280-9307778F1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7" y="2743866"/>
            <a:ext cx="9531035" cy="28604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9CE129-F9BD-40A0-AB7E-19F8B54BBD03}"/>
                  </a:ext>
                </a:extLst>
              </p14:cNvPr>
              <p14:cNvContentPartPr/>
              <p14:nvPr/>
            </p14:nvContentPartPr>
            <p14:xfrm>
              <a:off x="4779261" y="2369546"/>
              <a:ext cx="3212640" cy="3894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9CE129-F9BD-40A0-AB7E-19F8B54BBD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1261" y="2351906"/>
                <a:ext cx="3248280" cy="39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1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E9336C-CCB2-485C-8C3A-CF14EE00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3698" cy="5950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1005F-9906-4176-84F2-77D29BBDBB16}"/>
              </a:ext>
            </a:extLst>
          </p:cNvPr>
          <p:cNvSpPr txBox="1"/>
          <p:nvPr/>
        </p:nvSpPr>
        <p:spPr>
          <a:xfrm flipH="1">
            <a:off x="204745" y="6188765"/>
            <a:ext cx="93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another navbar very easy to understand except for this portion lemme explain this to you</a:t>
            </a:r>
            <a:endParaRPr lang="en-PK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49D4EB-0FAC-45A6-94C5-4274BB6238C5}"/>
              </a:ext>
            </a:extLst>
          </p:cNvPr>
          <p:cNvGrpSpPr/>
          <p:nvPr/>
        </p:nvGrpSpPr>
        <p:grpSpPr>
          <a:xfrm>
            <a:off x="1479861" y="2601386"/>
            <a:ext cx="6725880" cy="1883880"/>
            <a:chOff x="1479861" y="2601386"/>
            <a:chExt cx="6725880" cy="1883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5107AD-8464-4C16-A13E-CA5DDEB71079}"/>
                    </a:ext>
                  </a:extLst>
                </p14:cNvPr>
                <p14:cNvContentPartPr/>
                <p14:nvPr/>
              </p14:nvContentPartPr>
              <p14:xfrm>
                <a:off x="1586061" y="2696786"/>
                <a:ext cx="73800" cy="1695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5107AD-8464-4C16-A13E-CA5DDEB710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68061" y="2678786"/>
                  <a:ext cx="109440" cy="17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D2A6264-1500-4E5D-BAB3-7AD64EA7ABCF}"/>
                    </a:ext>
                  </a:extLst>
                </p14:cNvPr>
                <p14:cNvContentPartPr/>
                <p14:nvPr/>
              </p14:nvContentPartPr>
              <p14:xfrm>
                <a:off x="1479861" y="2601386"/>
                <a:ext cx="6626880" cy="154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D2A6264-1500-4E5D-BAB3-7AD64EA7AB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61861" y="2583386"/>
                  <a:ext cx="6662520" cy="15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6D39F3-F650-4868-B2B8-079F3FBED65A}"/>
                    </a:ext>
                  </a:extLst>
                </p14:cNvPr>
                <p14:cNvContentPartPr/>
                <p14:nvPr/>
              </p14:nvContentPartPr>
              <p14:xfrm>
                <a:off x="1638981" y="4165586"/>
                <a:ext cx="6566760" cy="31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6D39F3-F650-4868-B2B8-079F3FBED6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20981" y="4147586"/>
                  <a:ext cx="6602400" cy="35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465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05C83-592E-4D86-A7C5-6C1CFA9C8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7" y="1"/>
            <a:ext cx="6774234" cy="4058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28226-B118-489D-8ACB-0A27A870A1FA}"/>
              </a:ext>
            </a:extLst>
          </p:cNvPr>
          <p:cNvSpPr txBox="1"/>
          <p:nvPr/>
        </p:nvSpPr>
        <p:spPr>
          <a:xfrm>
            <a:off x="662609" y="4611757"/>
            <a:ext cx="1046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how it looks into browser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7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DE9B8E-CA96-46C6-A139-3182660DCF94}"/>
              </a:ext>
            </a:extLst>
          </p:cNvPr>
          <p:cNvSpPr txBox="1"/>
          <p:nvPr/>
        </p:nvSpPr>
        <p:spPr>
          <a:xfrm flipH="1">
            <a:off x="1480624" y="689317"/>
            <a:ext cx="910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If you go to your browser and write Bootstrap nav bar  </a:t>
            </a:r>
            <a:endParaRPr lang="en-PK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B042D6-8C4C-4380-A6F2-48CD8592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72" y="1556095"/>
            <a:ext cx="6015569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4FF4B-1971-444E-A613-7CB6E71204AC}"/>
              </a:ext>
            </a:extLst>
          </p:cNvPr>
          <p:cNvSpPr txBox="1"/>
          <p:nvPr/>
        </p:nvSpPr>
        <p:spPr>
          <a:xfrm>
            <a:off x="1480624" y="3882837"/>
            <a:ext cx="8451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Then go to </a:t>
            </a:r>
            <a:r>
              <a:rPr lang="en-US" sz="2400" dirty="0" err="1">
                <a:solidFill>
                  <a:schemeClr val="bg1"/>
                </a:solidFill>
              </a:rPr>
              <a:t>Mtbootstrap</a:t>
            </a:r>
            <a:r>
              <a:rPr lang="en-US" sz="2400" dirty="0">
                <a:solidFill>
                  <a:schemeClr val="bg1"/>
                </a:solidFill>
              </a:rPr>
              <a:t> link in bio </a:t>
            </a:r>
            <a:r>
              <a:rPr lang="en-US" sz="2400" dirty="0">
                <a:hlinkClick r:id="rId3"/>
              </a:rPr>
              <a:t>https://mdbootstrap.com/docs/jquery/navigation/navbar/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P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19CEF35-DE49-4E8C-BDE0-93F7372B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77090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EA49FF6-0A74-4AB2-828B-8C535205BD6D}"/>
              </a:ext>
            </a:extLst>
          </p:cNvPr>
          <p:cNvGrpSpPr/>
          <p:nvPr/>
        </p:nvGrpSpPr>
        <p:grpSpPr>
          <a:xfrm>
            <a:off x="1366101" y="423746"/>
            <a:ext cx="7590240" cy="4676400"/>
            <a:chOff x="1366101" y="423746"/>
            <a:chExt cx="7590240" cy="4676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D33CFA-168A-4DC9-B78A-AFA4BA9C0113}"/>
                    </a:ext>
                  </a:extLst>
                </p14:cNvPr>
                <p14:cNvContentPartPr/>
                <p14:nvPr/>
              </p14:nvContentPartPr>
              <p14:xfrm>
                <a:off x="2398221" y="431306"/>
                <a:ext cx="2133000" cy="5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D33CFA-168A-4DC9-B78A-AFA4BA9C01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80221" y="413666"/>
                  <a:ext cx="2168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32BF34-5A90-46D1-81F7-F243AB909F60}"/>
                    </a:ext>
                  </a:extLst>
                </p14:cNvPr>
                <p14:cNvContentPartPr/>
                <p14:nvPr/>
              </p14:nvContentPartPr>
              <p14:xfrm>
                <a:off x="1366101" y="423746"/>
                <a:ext cx="1164960" cy="3481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32BF34-5A90-46D1-81F7-F243AB909F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48461" y="405746"/>
                  <a:ext cx="1200600" cy="35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6AA2DCD-101E-4961-A4FD-3F2F4BB0F942}"/>
                    </a:ext>
                  </a:extLst>
                </p14:cNvPr>
                <p14:cNvContentPartPr/>
                <p14:nvPr/>
              </p14:nvContentPartPr>
              <p14:xfrm>
                <a:off x="2531061" y="2173346"/>
                <a:ext cx="2386080" cy="133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6AA2DCD-101E-4961-A4FD-3F2F4BB0F9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13061" y="2155346"/>
                  <a:ext cx="2421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D64EC7-45CB-4A08-A75C-B387A28FBD45}"/>
                    </a:ext>
                  </a:extLst>
                </p14:cNvPr>
                <p14:cNvContentPartPr/>
                <p14:nvPr/>
              </p14:nvContentPartPr>
              <p14:xfrm>
                <a:off x="3789621" y="2278826"/>
                <a:ext cx="5166720" cy="282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D64EC7-45CB-4A08-A75C-B387A28FBD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71621" y="2261186"/>
                  <a:ext cx="5202360" cy="2856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516F13-B010-44DE-BC74-D6DD3005F921}"/>
              </a:ext>
            </a:extLst>
          </p:cNvPr>
          <p:cNvSpPr txBox="1"/>
          <p:nvPr/>
        </p:nvSpPr>
        <p:spPr>
          <a:xfrm>
            <a:off x="689113" y="4042826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class to specify that we have a drop down menu  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1FE57-4C71-4502-8435-BEEB6F755E5B}"/>
              </a:ext>
            </a:extLst>
          </p:cNvPr>
          <p:cNvSpPr txBox="1"/>
          <p:nvPr/>
        </p:nvSpPr>
        <p:spPr>
          <a:xfrm>
            <a:off x="7229061" y="5361417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class to specify that we have a drop down item   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185A3F-9EE9-48F1-87EF-1282604F7249}"/>
              </a:ext>
            </a:extLst>
          </p:cNvPr>
          <p:cNvSpPr/>
          <p:nvPr/>
        </p:nvSpPr>
        <p:spPr>
          <a:xfrm>
            <a:off x="1789042" y="2209009"/>
            <a:ext cx="76995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7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3D1CA7-E941-4944-A504-D1A126FC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56" y="0"/>
            <a:ext cx="9583487" cy="4353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20CAE-8A82-433A-B1AA-CC0CFC7D69EC}"/>
              </a:ext>
            </a:extLst>
          </p:cNvPr>
          <p:cNvSpPr txBox="1"/>
          <p:nvPr/>
        </p:nvSpPr>
        <p:spPr>
          <a:xfrm flipH="1">
            <a:off x="1304254" y="4837043"/>
            <a:ext cx="1002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Now you can simply copy and paste any navbar you want but to do this you should have a bit understanding of navbar . So lets get started </a:t>
            </a:r>
            <a:endParaRPr lang="en-P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6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EC7587-94AD-4C83-8CE2-2A5F443A0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0"/>
            <a:ext cx="9190305" cy="40756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0CCB22-B704-4081-9E66-216FE3C6420C}"/>
                  </a:ext>
                </a:extLst>
              </p14:cNvPr>
              <p14:cNvContentPartPr/>
              <p14:nvPr/>
            </p14:nvContentPartPr>
            <p14:xfrm>
              <a:off x="2711006" y="192394"/>
              <a:ext cx="8255160" cy="405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0CCB22-B704-4081-9E66-216FE3C642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3006" y="84394"/>
                <a:ext cx="82908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DF03547-0FE9-44DC-8B1C-DC44AAB8BCE7}"/>
                  </a:ext>
                </a:extLst>
              </p14:cNvPr>
              <p14:cNvContentPartPr/>
              <p14:nvPr/>
            </p14:nvContentPartPr>
            <p14:xfrm>
              <a:off x="4886" y="219754"/>
              <a:ext cx="4051440" cy="4273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DF03547-0FE9-44DC-8B1C-DC44AAB8BC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754" y="111754"/>
                <a:ext cx="4087080" cy="448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F501F8F-D882-4C51-B07B-87931EE9C36A}"/>
              </a:ext>
            </a:extLst>
          </p:cNvPr>
          <p:cNvGrpSpPr/>
          <p:nvPr/>
        </p:nvGrpSpPr>
        <p:grpSpPr>
          <a:xfrm>
            <a:off x="5714126" y="177634"/>
            <a:ext cx="5704200" cy="3619080"/>
            <a:chOff x="5714126" y="177634"/>
            <a:chExt cx="5704200" cy="3619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AC1D88-063E-475D-9C55-EBB5E4573D73}"/>
                    </a:ext>
                  </a:extLst>
                </p14:cNvPr>
                <p14:cNvContentPartPr/>
                <p14:nvPr/>
              </p14:nvContentPartPr>
              <p14:xfrm>
                <a:off x="5714126" y="177634"/>
                <a:ext cx="5274720" cy="352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AC1D88-063E-475D-9C55-EBB5E4573D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96486" y="69994"/>
                  <a:ext cx="5310360" cy="37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1615A7-0F4A-4748-B84C-947270E4485F}"/>
                    </a:ext>
                  </a:extLst>
                </p14:cNvPr>
                <p14:cNvContentPartPr/>
                <p14:nvPr/>
              </p14:nvContentPartPr>
              <p14:xfrm>
                <a:off x="10622366" y="3166354"/>
                <a:ext cx="795960" cy="630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1615A7-0F4A-4748-B84C-947270E448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04366" y="3058714"/>
                  <a:ext cx="831600" cy="84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F2FBF1-2B12-4F3F-96ED-85E96AEDE39B}"/>
              </a:ext>
            </a:extLst>
          </p:cNvPr>
          <p:cNvGrpSpPr/>
          <p:nvPr/>
        </p:nvGrpSpPr>
        <p:grpSpPr>
          <a:xfrm>
            <a:off x="2460086" y="870789"/>
            <a:ext cx="5005080" cy="4680360"/>
            <a:chOff x="2460086" y="870789"/>
            <a:chExt cx="5005080" cy="4680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52294B-E9BD-47C7-9019-A14FBCCCB541}"/>
                    </a:ext>
                  </a:extLst>
                </p14:cNvPr>
                <p14:cNvContentPartPr/>
                <p14:nvPr/>
              </p14:nvContentPartPr>
              <p14:xfrm>
                <a:off x="2800646" y="870789"/>
                <a:ext cx="292320" cy="4210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52294B-E9BD-47C7-9019-A14FBCCCB54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83006" y="763149"/>
                  <a:ext cx="327960" cy="44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310713-0769-4EB3-A85E-DB940F7BE572}"/>
                    </a:ext>
                  </a:extLst>
                </p14:cNvPr>
                <p14:cNvContentPartPr/>
                <p14:nvPr/>
              </p14:nvContentPartPr>
              <p14:xfrm>
                <a:off x="2460086" y="4599669"/>
                <a:ext cx="988920" cy="751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310713-0769-4EB3-A85E-DB940F7BE5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42086" y="4491669"/>
                  <a:ext cx="1024560" cy="9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5968C3-5F9B-45D6-A08B-42DCAA0B88AB}"/>
                    </a:ext>
                  </a:extLst>
                </p14:cNvPr>
                <p14:cNvContentPartPr/>
                <p14:nvPr/>
              </p14:nvContentPartPr>
              <p14:xfrm>
                <a:off x="3390686" y="1208469"/>
                <a:ext cx="1512360" cy="6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5968C3-5F9B-45D6-A08B-42DCAA0B88A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72686" y="1100469"/>
                  <a:ext cx="1548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16C845-9752-4676-9B2B-39CCCC8C877B}"/>
                    </a:ext>
                  </a:extLst>
                </p14:cNvPr>
                <p14:cNvContentPartPr/>
                <p14:nvPr/>
              </p14:nvContentPartPr>
              <p14:xfrm>
                <a:off x="4944446" y="1275429"/>
                <a:ext cx="10440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16C845-9752-4676-9B2B-39CCCC8C877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26806" y="1167789"/>
                  <a:ext cx="140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28E7C7-6208-4518-82A1-79824D1E2E94}"/>
                    </a:ext>
                  </a:extLst>
                </p14:cNvPr>
                <p14:cNvContentPartPr/>
                <p14:nvPr/>
              </p14:nvContentPartPr>
              <p14:xfrm>
                <a:off x="4145606" y="1405749"/>
                <a:ext cx="3112920" cy="3957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28E7C7-6208-4518-82A1-79824D1E2E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27606" y="1297749"/>
                  <a:ext cx="3148560" cy="41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914C30-4258-4A27-A4ED-7332DFEA7A3C}"/>
                    </a:ext>
                  </a:extLst>
                </p14:cNvPr>
                <p14:cNvContentPartPr/>
                <p14:nvPr/>
              </p14:nvContentPartPr>
              <p14:xfrm>
                <a:off x="6165206" y="4823949"/>
                <a:ext cx="1299960" cy="72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914C30-4258-4A27-A4ED-7332DFEA7A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47566" y="4716309"/>
                  <a:ext cx="1335600" cy="94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60E29B8-C347-4B9E-951F-10964BF30370}"/>
              </a:ext>
            </a:extLst>
          </p:cNvPr>
          <p:cNvSpPr txBox="1"/>
          <p:nvPr/>
        </p:nvSpPr>
        <p:spPr>
          <a:xfrm>
            <a:off x="10920447" y="352697"/>
            <a:ext cx="1266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Bootstrap class of </a:t>
            </a:r>
            <a:r>
              <a:rPr lang="en-US" dirty="0" err="1">
                <a:solidFill>
                  <a:schemeClr val="bg1"/>
                </a:solidFill>
              </a:rPr>
              <a:t>specia</a:t>
            </a:r>
            <a:r>
              <a:rPr lang="en-US" dirty="0">
                <a:solidFill>
                  <a:schemeClr val="bg1"/>
                </a:solidFill>
              </a:rPr>
              <a:t>  navbar styles 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F5C501-C18E-4918-9B08-711DA50E9708}"/>
              </a:ext>
            </a:extLst>
          </p:cNvPr>
          <p:cNvSpPr txBox="1"/>
          <p:nvPr/>
        </p:nvSpPr>
        <p:spPr>
          <a:xfrm>
            <a:off x="391886" y="4741817"/>
            <a:ext cx="231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responsive </a:t>
            </a:r>
            <a:r>
              <a:rPr lang="en-US" dirty="0" err="1">
                <a:solidFill>
                  <a:schemeClr val="bg1"/>
                </a:solidFill>
              </a:rPr>
              <a:t>collaspsion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3A156D-E083-4B50-BF76-3C3109E29C6D}"/>
              </a:ext>
            </a:extLst>
          </p:cNvPr>
          <p:cNvSpPr txBox="1"/>
          <p:nvPr/>
        </p:nvSpPr>
        <p:spPr>
          <a:xfrm>
            <a:off x="7258526" y="5839097"/>
            <a:ext cx="313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for collapse for grouping and </a:t>
            </a:r>
            <a:r>
              <a:rPr lang="en-US" dirty="0" err="1">
                <a:solidFill>
                  <a:schemeClr val="bg1"/>
                </a:solidFill>
              </a:rPr>
              <a:t>hhiding</a:t>
            </a:r>
            <a:r>
              <a:rPr lang="en-US" dirty="0">
                <a:solidFill>
                  <a:schemeClr val="bg1"/>
                </a:solidFill>
              </a:rPr>
              <a:t> at breakpoint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6E82C9-2311-4C82-98F7-3887864F8537}"/>
              </a:ext>
            </a:extLst>
          </p:cNvPr>
          <p:cNvSpPr txBox="1"/>
          <p:nvPr/>
        </p:nvSpPr>
        <p:spPr>
          <a:xfrm flipH="1">
            <a:off x="2391412" y="5452251"/>
            <a:ext cx="2542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of brand class </a:t>
            </a:r>
            <a:r>
              <a:rPr lang="en-US" dirty="0" err="1">
                <a:solidFill>
                  <a:schemeClr val="bg1"/>
                </a:solidFill>
              </a:rPr>
              <a:t>bootsrap</a:t>
            </a:r>
            <a:r>
              <a:rPr lang="en-US" dirty="0">
                <a:solidFill>
                  <a:schemeClr val="bg1"/>
                </a:solidFill>
              </a:rPr>
              <a:t> treat this differently  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EC7587-94AD-4C83-8CE2-2A5F443A0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0"/>
            <a:ext cx="9190305" cy="40756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60E29B8-C347-4B9E-951F-10964BF30370}"/>
              </a:ext>
            </a:extLst>
          </p:cNvPr>
          <p:cNvSpPr txBox="1"/>
          <p:nvPr/>
        </p:nvSpPr>
        <p:spPr>
          <a:xfrm>
            <a:off x="10920447" y="352697"/>
            <a:ext cx="126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Bootstrap class for </a:t>
            </a:r>
            <a:r>
              <a:rPr lang="en-US" dirty="0" err="1">
                <a:solidFill>
                  <a:schemeClr val="bg1"/>
                </a:solidFill>
              </a:rPr>
              <a:t>ative</a:t>
            </a:r>
            <a:r>
              <a:rPr lang="en-US" dirty="0">
                <a:solidFill>
                  <a:schemeClr val="bg1"/>
                </a:solidFill>
              </a:rPr>
              <a:t> item 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F5C501-C18E-4918-9B08-711DA50E9708}"/>
              </a:ext>
            </a:extLst>
          </p:cNvPr>
          <p:cNvSpPr txBox="1"/>
          <p:nvPr/>
        </p:nvSpPr>
        <p:spPr>
          <a:xfrm>
            <a:off x="391886" y="4741817"/>
            <a:ext cx="231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Telling bootstrap that its an item of navbar treat it differently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3A156D-E083-4B50-BF76-3C3109E29C6D}"/>
              </a:ext>
            </a:extLst>
          </p:cNvPr>
          <p:cNvSpPr txBox="1"/>
          <p:nvPr/>
        </p:nvSpPr>
        <p:spPr>
          <a:xfrm>
            <a:off x="6832642" y="5601892"/>
            <a:ext cx="313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for current page </a:t>
            </a:r>
            <a:r>
              <a:rPr lang="en-US" dirty="0" err="1">
                <a:solidFill>
                  <a:schemeClr val="bg1"/>
                </a:solidFill>
              </a:rPr>
              <a:t>i.e</a:t>
            </a:r>
            <a:r>
              <a:rPr lang="en-US" dirty="0">
                <a:solidFill>
                  <a:schemeClr val="bg1"/>
                </a:solidFill>
              </a:rPr>
              <a:t> active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6E82C9-2311-4C82-98F7-3887864F8537}"/>
              </a:ext>
            </a:extLst>
          </p:cNvPr>
          <p:cNvSpPr txBox="1"/>
          <p:nvPr/>
        </p:nvSpPr>
        <p:spPr>
          <a:xfrm flipH="1">
            <a:off x="2391412" y="5452251"/>
            <a:ext cx="254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Telling bootstrap that it’s a link of navbar</a:t>
            </a:r>
            <a:endParaRPr lang="en-PK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482274-7280-4195-9A0C-0D31BFC34DEB}"/>
                  </a:ext>
                </a:extLst>
              </p14:cNvPr>
              <p14:cNvContentPartPr/>
              <p14:nvPr/>
            </p14:nvContentPartPr>
            <p14:xfrm>
              <a:off x="-877474" y="5397634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482274-7280-4195-9A0C-0D31BFC34D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3474" y="5181994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CC6151-1542-4BE0-B9D0-7E2A530B05F7}"/>
                  </a:ext>
                </a:extLst>
              </p14:cNvPr>
              <p14:cNvContentPartPr/>
              <p14:nvPr/>
            </p14:nvContentPartPr>
            <p14:xfrm>
              <a:off x="-1203994" y="4771594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CC6151-1542-4BE0-B9D0-7E2A530B05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9634" y="4555594"/>
                <a:ext cx="7200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96F78-778D-4678-AE14-7B34DA5218EF}"/>
              </a:ext>
            </a:extLst>
          </p:cNvPr>
          <p:cNvGrpSpPr/>
          <p:nvPr/>
        </p:nvGrpSpPr>
        <p:grpSpPr>
          <a:xfrm>
            <a:off x="767959" y="1360667"/>
            <a:ext cx="10569600" cy="4176000"/>
            <a:chOff x="767959" y="1360667"/>
            <a:chExt cx="10569600" cy="4176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EBB4F8-0663-4731-9160-F99EDE42941A}"/>
                    </a:ext>
                  </a:extLst>
                </p14:cNvPr>
                <p14:cNvContentPartPr/>
                <p14:nvPr/>
              </p14:nvContentPartPr>
              <p14:xfrm>
                <a:off x="2776039" y="2999387"/>
                <a:ext cx="790560" cy="131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EBB4F8-0663-4731-9160-F99EDE4294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0039" y="2783387"/>
                  <a:ext cx="8622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931E8E-716E-4F9C-A16C-E08CAFBC1209}"/>
                    </a:ext>
                  </a:extLst>
                </p14:cNvPr>
                <p14:cNvContentPartPr/>
                <p14:nvPr/>
              </p14:nvContentPartPr>
              <p14:xfrm>
                <a:off x="2625559" y="3099467"/>
                <a:ext cx="989280" cy="10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931E8E-716E-4F9C-A16C-E08CAFBC12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9559" y="2883827"/>
                  <a:ext cx="10609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D7D1BCE-CC7F-4CAA-AB0C-40DF7A75D2FB}"/>
                    </a:ext>
                  </a:extLst>
                </p14:cNvPr>
                <p14:cNvContentPartPr/>
                <p14:nvPr/>
              </p14:nvContentPartPr>
              <p14:xfrm>
                <a:off x="2960719" y="3325187"/>
                <a:ext cx="87840" cy="210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D7D1BCE-CC7F-4CAA-AB0C-40DF7A75D2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24719" y="3109187"/>
                  <a:ext cx="159480" cy="25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A3D5B6-A1DC-4F0D-B124-C4445FA57B47}"/>
                    </a:ext>
                  </a:extLst>
                </p14:cNvPr>
                <p14:cNvContentPartPr/>
                <p14:nvPr/>
              </p14:nvContentPartPr>
              <p14:xfrm>
                <a:off x="2475079" y="4805147"/>
                <a:ext cx="1257480" cy="55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A3D5B6-A1DC-4F0D-B124-C4445FA57B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39439" y="4589147"/>
                  <a:ext cx="1329120" cy="9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89207C-BB6B-4A97-8FD2-736147D6AD99}"/>
                    </a:ext>
                  </a:extLst>
                </p14:cNvPr>
                <p14:cNvContentPartPr/>
                <p14:nvPr/>
              </p14:nvContentPartPr>
              <p14:xfrm>
                <a:off x="2625559" y="2199467"/>
                <a:ext cx="1072800" cy="102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89207C-BB6B-4A97-8FD2-736147D6AD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89559" y="1983467"/>
                  <a:ext cx="11444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293444-AFC8-4BCC-B80F-E6FC9F0D8171}"/>
                    </a:ext>
                  </a:extLst>
                </p14:cNvPr>
                <p14:cNvContentPartPr/>
                <p14:nvPr/>
              </p14:nvContentPartPr>
              <p14:xfrm>
                <a:off x="1206079" y="2249147"/>
                <a:ext cx="1857600" cy="2142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293444-AFC8-4BCC-B80F-E6FC9F0D81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70439" y="2033147"/>
                  <a:ext cx="1929240" cy="25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852E928-6E73-4E6E-A70C-92433682FD05}"/>
                    </a:ext>
                  </a:extLst>
                </p14:cNvPr>
                <p14:cNvContentPartPr/>
                <p14:nvPr/>
              </p14:nvContentPartPr>
              <p14:xfrm>
                <a:off x="767959" y="3936107"/>
                <a:ext cx="939600" cy="489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852E928-6E73-4E6E-A70C-92433682FD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1959" y="3720467"/>
                  <a:ext cx="101124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90095F-D533-4929-9199-0BEDA0AF658B}"/>
                    </a:ext>
                  </a:extLst>
                </p14:cNvPr>
                <p14:cNvContentPartPr/>
                <p14:nvPr/>
              </p14:nvContentPartPr>
              <p14:xfrm>
                <a:off x="3426919" y="1622027"/>
                <a:ext cx="1072080" cy="64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90095F-D533-4929-9199-0BEDA0AF65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90919" y="1406027"/>
                  <a:ext cx="114372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D1E2DF4-F1C3-4DD3-BF09-4704F826C97D}"/>
                    </a:ext>
                  </a:extLst>
                </p14:cNvPr>
                <p14:cNvContentPartPr/>
                <p14:nvPr/>
              </p14:nvContentPartPr>
              <p14:xfrm>
                <a:off x="3952519" y="1710947"/>
                <a:ext cx="3560400" cy="3602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D1E2DF4-F1C3-4DD3-BF09-4704F826C9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16519" y="1495307"/>
                  <a:ext cx="3632040" cy="40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CCF42A-D148-496C-9F0D-E8C50D4492A7}"/>
                    </a:ext>
                  </a:extLst>
                </p14:cNvPr>
                <p14:cNvContentPartPr/>
                <p14:nvPr/>
              </p14:nvContentPartPr>
              <p14:xfrm>
                <a:off x="6730999" y="5026187"/>
                <a:ext cx="1010880" cy="510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CCF42A-D148-496C-9F0D-E8C50D4492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94999" y="4810187"/>
                  <a:ext cx="108252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4C499FC-7344-416D-AF2E-C57EB1D5AFE9}"/>
                    </a:ext>
                  </a:extLst>
                </p14:cNvPr>
                <p14:cNvContentPartPr/>
                <p14:nvPr/>
              </p14:nvContentPartPr>
              <p14:xfrm>
                <a:off x="6305119" y="1879787"/>
                <a:ext cx="1616400" cy="45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4C499FC-7344-416D-AF2E-C57EB1D5AF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69119" y="1664147"/>
                  <a:ext cx="16880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351722-000D-468D-8038-ADC66AED7A38}"/>
                    </a:ext>
                  </a:extLst>
                </p14:cNvPr>
                <p14:cNvContentPartPr/>
                <p14:nvPr/>
              </p14:nvContentPartPr>
              <p14:xfrm>
                <a:off x="7119079" y="2061227"/>
                <a:ext cx="3935160" cy="494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351722-000D-468D-8038-ADC66AED7A3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83079" y="1845587"/>
                  <a:ext cx="400680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67D125-23D8-4351-A56A-6F45C9E7A2F1}"/>
                    </a:ext>
                  </a:extLst>
                </p14:cNvPr>
                <p14:cNvContentPartPr/>
                <p14:nvPr/>
              </p14:nvContentPartPr>
              <p14:xfrm>
                <a:off x="10232359" y="1998947"/>
                <a:ext cx="1105200" cy="746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67D125-23D8-4351-A56A-6F45C9E7A2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96359" y="1783307"/>
                  <a:ext cx="1176840" cy="11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8F6F2C-9DCE-4718-B3AE-CB3C35700561}"/>
                    </a:ext>
                  </a:extLst>
                </p14:cNvPr>
                <p14:cNvContentPartPr/>
                <p14:nvPr/>
              </p14:nvContentPartPr>
              <p14:xfrm>
                <a:off x="2537719" y="1386227"/>
                <a:ext cx="972000" cy="33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8F6F2C-9DCE-4718-B3AE-CB3C357005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01719" y="1170227"/>
                  <a:ext cx="10436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B8045D-E1F9-489B-97A0-FA000F56DF9B}"/>
                    </a:ext>
                  </a:extLst>
                </p14:cNvPr>
                <p14:cNvContentPartPr/>
                <p14:nvPr/>
              </p14:nvContentPartPr>
              <p14:xfrm>
                <a:off x="916639" y="1461107"/>
                <a:ext cx="1784520" cy="367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B8045D-E1F9-489B-97A0-FA000F56DF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0639" y="1245107"/>
                  <a:ext cx="185616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D3FFF6-CB0B-4B32-A7FC-4CA5F3D4EF4D}"/>
                    </a:ext>
                  </a:extLst>
                </p14:cNvPr>
                <p14:cNvContentPartPr/>
                <p14:nvPr/>
              </p14:nvContentPartPr>
              <p14:xfrm>
                <a:off x="958399" y="1360667"/>
                <a:ext cx="305640" cy="546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D3FFF6-CB0B-4B32-A7FC-4CA5F3D4EF4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2399" y="1145027"/>
                  <a:ext cx="377280" cy="97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F5313C6-5176-4902-AC13-04E8701545E9}"/>
              </a:ext>
            </a:extLst>
          </p:cNvPr>
          <p:cNvSpPr txBox="1"/>
          <p:nvPr/>
        </p:nvSpPr>
        <p:spPr>
          <a:xfrm>
            <a:off x="125260" y="1576307"/>
            <a:ext cx="972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full height light weight navbar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1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AF209-52D9-4B99-A0B6-5D2D6E418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8" y="208337"/>
            <a:ext cx="8278380" cy="42868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DDF66E-8C08-4B94-8EC7-D5556F4FF02C}"/>
                  </a:ext>
                </a:extLst>
              </p14:cNvPr>
              <p14:cNvContentPartPr/>
              <p14:nvPr/>
            </p14:nvContentPartPr>
            <p14:xfrm>
              <a:off x="-1132200" y="523494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DDF66E-8C08-4B94-8EC7-D5556F4FF0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94840" y="4856940"/>
                <a:ext cx="126000" cy="75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8AE81-AC5D-431E-979A-266AD1F11163}"/>
              </a:ext>
            </a:extLst>
          </p:cNvPr>
          <p:cNvGrpSpPr/>
          <p:nvPr/>
        </p:nvGrpSpPr>
        <p:grpSpPr>
          <a:xfrm>
            <a:off x="491560" y="541980"/>
            <a:ext cx="7276680" cy="4240440"/>
            <a:chOff x="491560" y="541980"/>
            <a:chExt cx="7276680" cy="4240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782FF8-216F-4E1A-B26A-58159CEC4F31}"/>
                    </a:ext>
                  </a:extLst>
                </p14:cNvPr>
                <p14:cNvContentPartPr/>
                <p14:nvPr/>
              </p14:nvContentPartPr>
              <p14:xfrm>
                <a:off x="821680" y="1048860"/>
                <a:ext cx="6062040" cy="1441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782FF8-216F-4E1A-B26A-58159CEC4F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680" y="671220"/>
                  <a:ext cx="6187680" cy="21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9C24F4-7374-4860-8422-795BDB600067}"/>
                    </a:ext>
                  </a:extLst>
                </p14:cNvPr>
                <p14:cNvContentPartPr/>
                <p14:nvPr/>
              </p14:nvContentPartPr>
              <p14:xfrm>
                <a:off x="1934800" y="541980"/>
                <a:ext cx="410040" cy="2414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9C24F4-7374-4860-8422-795BDB6000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2160" y="164340"/>
                  <a:ext cx="535680" cy="31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B45D09-3177-442F-9BC2-CDD6043C1CAC}"/>
                    </a:ext>
                  </a:extLst>
                </p14:cNvPr>
                <p14:cNvContentPartPr/>
                <p14:nvPr/>
              </p14:nvContentPartPr>
              <p14:xfrm>
                <a:off x="1646800" y="2660220"/>
                <a:ext cx="469440" cy="598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B45D09-3177-442F-9BC2-CDD6043C1C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84160" y="2282220"/>
                  <a:ext cx="595080" cy="13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4BD946-B86C-4889-86D6-032CA6131CCF}"/>
                    </a:ext>
                  </a:extLst>
                </p14:cNvPr>
                <p14:cNvContentPartPr/>
                <p14:nvPr/>
              </p14:nvContentPartPr>
              <p14:xfrm>
                <a:off x="917440" y="757260"/>
                <a:ext cx="361440" cy="3398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4BD946-B86C-4889-86D6-032CA6131C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4440" y="379620"/>
                  <a:ext cx="487080" cy="41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9687B0-0E0C-4D13-814F-99953A7DBC88}"/>
                    </a:ext>
                  </a:extLst>
                </p14:cNvPr>
                <p14:cNvContentPartPr/>
                <p14:nvPr/>
              </p14:nvContentPartPr>
              <p14:xfrm>
                <a:off x="491560" y="3598380"/>
                <a:ext cx="588600" cy="118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9687B0-0E0C-4D13-814F-99953A7DBC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8920" y="3220740"/>
                  <a:ext cx="714240" cy="19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1E0465-8047-456C-A4A5-2A0E74C6B948}"/>
                    </a:ext>
                  </a:extLst>
                </p14:cNvPr>
                <p14:cNvContentPartPr/>
                <p14:nvPr/>
              </p14:nvContentPartPr>
              <p14:xfrm>
                <a:off x="4324120" y="541980"/>
                <a:ext cx="3250440" cy="3456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1E0465-8047-456C-A4A5-2A0E74C6B9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61480" y="164340"/>
                  <a:ext cx="3376080" cy="42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D1D403-CA7B-4B44-9571-CC78B83860AF}"/>
                    </a:ext>
                  </a:extLst>
                </p14:cNvPr>
                <p14:cNvContentPartPr/>
                <p14:nvPr/>
              </p14:nvContentPartPr>
              <p14:xfrm>
                <a:off x="6483040" y="3052980"/>
                <a:ext cx="1285200" cy="1056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D1D403-CA7B-4B44-9571-CC78B83860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20040" y="2674980"/>
                  <a:ext cx="1410840" cy="1812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A72BA2-450D-4894-86D3-BF0FB7F02E8C}"/>
              </a:ext>
            </a:extLst>
          </p:cNvPr>
          <p:cNvSpPr txBox="1"/>
          <p:nvPr/>
        </p:nvSpPr>
        <p:spPr>
          <a:xfrm flipH="1">
            <a:off x="7768240" y="444500"/>
            <a:ext cx="346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how it looks in browser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EE49B-F6F8-4C81-8CFF-60E24D8983DF}"/>
              </a:ext>
            </a:extLst>
          </p:cNvPr>
          <p:cNvSpPr txBox="1"/>
          <p:nvPr/>
        </p:nvSpPr>
        <p:spPr>
          <a:xfrm>
            <a:off x="3258160" y="2660220"/>
            <a:ext cx="239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Navbar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F010C-26A9-4517-9BFC-32710D352954}"/>
              </a:ext>
            </a:extLst>
          </p:cNvPr>
          <p:cNvSpPr txBox="1"/>
          <p:nvPr/>
        </p:nvSpPr>
        <p:spPr>
          <a:xfrm>
            <a:off x="1566880" y="3581280"/>
            <a:ext cx="145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Navbar item , Active 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CF1FB0-6D84-4D63-8622-401F4CAAE9AC}"/>
              </a:ext>
            </a:extLst>
          </p:cNvPr>
          <p:cNvSpPr txBox="1"/>
          <p:nvPr/>
        </p:nvSpPr>
        <p:spPr>
          <a:xfrm>
            <a:off x="370210" y="4828828"/>
            <a:ext cx="239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Navbar brand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6C83F-C5DE-45FA-AD92-D85A24C59482}"/>
              </a:ext>
            </a:extLst>
          </p:cNvPr>
          <p:cNvSpPr txBox="1"/>
          <p:nvPr/>
        </p:nvSpPr>
        <p:spPr>
          <a:xfrm>
            <a:off x="7105200" y="4269471"/>
            <a:ext cx="239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Navbar item 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1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6F0F8-031E-428A-AE7E-D17D13D88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7" y="375827"/>
            <a:ext cx="4763165" cy="5877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CBFFEE-17A6-4D99-8561-A1CDE196B628}"/>
              </a:ext>
            </a:extLst>
          </p:cNvPr>
          <p:cNvSpPr txBox="1"/>
          <p:nvPr/>
        </p:nvSpPr>
        <p:spPr>
          <a:xfrm>
            <a:off x="6692900" y="558800"/>
            <a:ext cx="33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how it look in </a:t>
            </a:r>
            <a:r>
              <a:rPr lang="en-US" dirty="0" err="1">
                <a:solidFill>
                  <a:schemeClr val="bg1"/>
                </a:solidFill>
              </a:rPr>
              <a:t>mobo</a:t>
            </a:r>
            <a:r>
              <a:rPr lang="en-US" dirty="0">
                <a:solidFill>
                  <a:schemeClr val="bg1"/>
                </a:solidFill>
              </a:rPr>
              <a:t> view the nav items are hidden because of expand.sm </a:t>
            </a:r>
          </a:p>
          <a:p>
            <a:r>
              <a:rPr lang="en-US" dirty="0">
                <a:solidFill>
                  <a:schemeClr val="bg1"/>
                </a:solidFill>
              </a:rPr>
              <a:t>Now lets add button   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2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C8146-825D-4F6B-BFE4-4C1BC055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6" y="287087"/>
            <a:ext cx="7716327" cy="35914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6DD407-319C-44D9-BAD4-792623F1A91F}"/>
                  </a:ext>
                </a:extLst>
              </p14:cNvPr>
              <p14:cNvContentPartPr/>
              <p14:nvPr/>
            </p14:nvContentPartPr>
            <p14:xfrm>
              <a:off x="1701360" y="106020"/>
              <a:ext cx="8811720" cy="231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6DD407-319C-44D9-BAD4-792623F1A9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7360" y="-1620"/>
                <a:ext cx="8919360" cy="2530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668857-83D7-4C74-9D4E-354FF20056AA}"/>
              </a:ext>
            </a:extLst>
          </p:cNvPr>
          <p:cNvSpPr txBox="1"/>
          <p:nvPr/>
        </p:nvSpPr>
        <p:spPr>
          <a:xfrm>
            <a:off x="9093200" y="901700"/>
            <a:ext cx="299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Navbar button can be added eider on left or right side of the page </a:t>
            </a:r>
          </a:p>
          <a:p>
            <a:r>
              <a:rPr lang="en-US" dirty="0">
                <a:solidFill>
                  <a:schemeClr val="bg1"/>
                </a:solidFill>
              </a:rPr>
              <a:t>How we can do this lemme show you  </a:t>
            </a:r>
            <a:endParaRPr lang="en-PK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054A15-C07B-45E4-9EF5-C62E1EFFD7BC}"/>
                  </a:ext>
                </a:extLst>
              </p14:cNvPr>
              <p14:cNvContentPartPr/>
              <p14:nvPr/>
            </p14:nvContentPartPr>
            <p14:xfrm>
              <a:off x="-757899" y="284204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054A15-C07B-45E4-9EF5-C62E1EFFD7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20539" y="2779049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3FC7BD0-A2F8-456E-A30F-9D8D18FBB8B6}"/>
              </a:ext>
            </a:extLst>
          </p:cNvPr>
          <p:cNvGrpSpPr/>
          <p:nvPr/>
        </p:nvGrpSpPr>
        <p:grpSpPr>
          <a:xfrm>
            <a:off x="4935861" y="816689"/>
            <a:ext cx="3945960" cy="4436640"/>
            <a:chOff x="4935861" y="816689"/>
            <a:chExt cx="3945960" cy="4436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F78F3B-D14B-4794-B067-BE14CB1E994E}"/>
                    </a:ext>
                  </a:extLst>
                </p14:cNvPr>
                <p14:cNvContentPartPr/>
                <p14:nvPr/>
              </p14:nvContentPartPr>
              <p14:xfrm>
                <a:off x="4935861" y="816689"/>
                <a:ext cx="3607920" cy="418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F78F3B-D14B-4794-B067-BE14CB1E99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73221" y="754049"/>
                  <a:ext cx="3733560" cy="4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C82E9DD-3971-48AE-8EF5-9A4089B4A958}"/>
                    </a:ext>
                  </a:extLst>
                </p14:cNvPr>
                <p14:cNvContentPartPr/>
                <p14:nvPr/>
              </p14:nvContentPartPr>
              <p14:xfrm>
                <a:off x="8166861" y="4708289"/>
                <a:ext cx="714960" cy="54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C82E9DD-3971-48AE-8EF5-9A4089B4A9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04221" y="4645289"/>
                  <a:ext cx="840600" cy="67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562227-90D3-4D8C-AFCD-FF9A0CCF09DB}"/>
              </a:ext>
            </a:extLst>
          </p:cNvPr>
          <p:cNvSpPr txBox="1"/>
          <p:nvPr/>
        </p:nvSpPr>
        <p:spPr>
          <a:xfrm>
            <a:off x="7938052" y="5817704"/>
            <a:ext cx="344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add button over here then the button will be on left side </a:t>
            </a:r>
            <a:endParaRPr lang="en-PK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27DAB7-4077-4D90-B766-7842B4444843}"/>
                  </a:ext>
                </a:extLst>
              </p14:cNvPr>
              <p14:cNvContentPartPr/>
              <p14:nvPr/>
            </p14:nvContentPartPr>
            <p14:xfrm>
              <a:off x="-663219" y="3246329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27DAB7-4077-4D90-B766-7842B44448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725859" y="318332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5B48CB-F814-447E-8E51-94C0664F1A8D}"/>
                  </a:ext>
                </a:extLst>
              </p14:cNvPr>
              <p14:cNvContentPartPr/>
              <p14:nvPr/>
            </p14:nvContentPartPr>
            <p14:xfrm>
              <a:off x="5871861" y="5853449"/>
              <a:ext cx="1986480" cy="927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5B48CB-F814-447E-8E51-94C0664F1A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09221" y="5790449"/>
                <a:ext cx="2112120" cy="1053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FDCDD26D-6A87-40A3-A26F-68B7649986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1" y="5374468"/>
            <a:ext cx="470600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5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C8146-825D-4F6B-BFE4-4C1BC055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6" y="287087"/>
            <a:ext cx="7716327" cy="35914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6DD407-319C-44D9-BAD4-792623F1A91F}"/>
                  </a:ext>
                </a:extLst>
              </p14:cNvPr>
              <p14:cNvContentPartPr/>
              <p14:nvPr/>
            </p14:nvContentPartPr>
            <p14:xfrm>
              <a:off x="1701360" y="106020"/>
              <a:ext cx="8811720" cy="231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6DD407-319C-44D9-BAD4-792623F1A9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7360" y="-1620"/>
                <a:ext cx="8919360" cy="2530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668857-83D7-4C74-9D4E-354FF20056AA}"/>
              </a:ext>
            </a:extLst>
          </p:cNvPr>
          <p:cNvSpPr txBox="1"/>
          <p:nvPr/>
        </p:nvSpPr>
        <p:spPr>
          <a:xfrm>
            <a:off x="9093200" y="901700"/>
            <a:ext cx="299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Navbar button can be added eider on left or right side of the page </a:t>
            </a:r>
          </a:p>
          <a:p>
            <a:r>
              <a:rPr lang="en-US" dirty="0">
                <a:solidFill>
                  <a:schemeClr val="bg1"/>
                </a:solidFill>
              </a:rPr>
              <a:t>How we can do this lemme show you  </a:t>
            </a:r>
            <a:endParaRPr lang="en-PK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054A15-C07B-45E4-9EF5-C62E1EFFD7BC}"/>
                  </a:ext>
                </a:extLst>
              </p14:cNvPr>
              <p14:cNvContentPartPr/>
              <p14:nvPr/>
            </p14:nvContentPartPr>
            <p14:xfrm>
              <a:off x="-757899" y="2842049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054A15-C07B-45E4-9EF5-C62E1EFFD7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20539" y="2779049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3562227-90D3-4D8C-AFCD-FF9A0CCF09DB}"/>
              </a:ext>
            </a:extLst>
          </p:cNvPr>
          <p:cNvSpPr txBox="1"/>
          <p:nvPr/>
        </p:nvSpPr>
        <p:spPr>
          <a:xfrm>
            <a:off x="7938052" y="5817704"/>
            <a:ext cx="344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add button over here then the button will be on right side </a:t>
            </a:r>
            <a:endParaRPr lang="en-PK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27DAB7-4077-4D90-B766-7842B4444843}"/>
                  </a:ext>
                </a:extLst>
              </p14:cNvPr>
              <p14:cNvContentPartPr/>
              <p14:nvPr/>
            </p14:nvContentPartPr>
            <p14:xfrm>
              <a:off x="-663219" y="3246329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27DAB7-4077-4D90-B766-7842B44448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25859" y="3183329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88A7E5-23A9-43D3-B68F-B8E62CAF7FED}"/>
              </a:ext>
            </a:extLst>
          </p:cNvPr>
          <p:cNvGrpSpPr/>
          <p:nvPr/>
        </p:nvGrpSpPr>
        <p:grpSpPr>
          <a:xfrm>
            <a:off x="4973661" y="1377929"/>
            <a:ext cx="5294160" cy="5396040"/>
            <a:chOff x="4973661" y="1377929"/>
            <a:chExt cx="5294160" cy="5396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93FFAAE-3739-45C2-97C4-7C903C9D8C6A}"/>
                    </a:ext>
                  </a:extLst>
                </p14:cNvPr>
                <p14:cNvContentPartPr/>
                <p14:nvPr/>
              </p14:nvContentPartPr>
              <p14:xfrm>
                <a:off x="5088501" y="1377929"/>
                <a:ext cx="5179320" cy="4423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93FFAAE-3739-45C2-97C4-7C903C9D8C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25501" y="1315289"/>
                  <a:ext cx="5304960" cy="45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E874D9-5296-454F-8C76-53C44E7CD72E}"/>
                    </a:ext>
                  </a:extLst>
                </p14:cNvPr>
                <p14:cNvContentPartPr/>
                <p14:nvPr/>
              </p14:nvContentPartPr>
              <p14:xfrm>
                <a:off x="4973661" y="5834729"/>
                <a:ext cx="2757240" cy="93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E874D9-5296-454F-8C76-53C44E7CD7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10661" y="5772089"/>
                  <a:ext cx="2882880" cy="1064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9EA1A4F0-668B-4E4D-967D-7739C6709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" y="5793673"/>
            <a:ext cx="476316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7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497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Navbar</dc:title>
  <dc:creator>Ayesha Ehsan</dc:creator>
  <cp:lastModifiedBy>Ayesha Ehsan</cp:lastModifiedBy>
  <cp:revision>14</cp:revision>
  <dcterms:created xsi:type="dcterms:W3CDTF">2020-07-07T06:21:19Z</dcterms:created>
  <dcterms:modified xsi:type="dcterms:W3CDTF">2020-07-07T09:41:00Z</dcterms:modified>
</cp:coreProperties>
</file>