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Livvic" pitchFamily="2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bold r:id="rId22"/>
      <p:italic r:id="rId23"/>
      <p:boldItalic r:id="rId24"/>
    </p:embeddedFont>
    <p:embeddedFont>
      <p:font typeface="Squada On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ED6454-5C61-4D49-8BDD-1042A589AC6C}">
  <a:tblStyle styleId="{1EED6454-5C61-4D49-8BDD-1042A589AC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9f7b1142c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9f7b1142c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a39e485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a39e485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9d319948b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9d319948b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39e485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39e485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a39e4857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a39e4857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a39e48574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a39e48574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a39e48574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a39e48574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3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7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9" hasCustomPrompt="1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3" hasCustomPrompt="1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4" hasCustomPrompt="1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5" hasCustomPrompt="1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8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3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 hasCustomPrompt="1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96" r:id="rId11"/>
    <p:sldLayoutId id="2147483709" r:id="rId12"/>
    <p:sldLayoutId id="214748371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1007390"/>
            <a:ext cx="8229600" cy="24361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Full Stack Web Development</a:t>
            </a:r>
            <a:endParaRPr dirty="0"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75" y="3355383"/>
            <a:ext cx="8229600" cy="588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IAC-BUET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9F6A9BC-739E-9B4E-387B-21B3F3179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39" y="992777"/>
            <a:ext cx="5891349" cy="3069772"/>
          </a:xfrm>
        </p:spPr>
        <p:txBody>
          <a:bodyPr/>
          <a:lstStyle/>
          <a:p>
            <a:endParaRPr lang="en-US" sz="4800" dirty="0"/>
          </a:p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472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 Development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Backend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Frontend</a:t>
            </a:r>
            <a:endParaRPr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7"/>
          <p:cNvSpPr txBox="1">
            <a:spLocks noGrp="1"/>
          </p:cNvSpPr>
          <p:nvPr>
            <p:ph type="ctrTitle"/>
          </p:nvPr>
        </p:nvSpPr>
        <p:spPr>
          <a:xfrm>
            <a:off x="657228" y="1778584"/>
            <a:ext cx="1959300" cy="1073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dirty="0"/>
              <a:t>MongoDB</a:t>
            </a:r>
            <a:endParaRPr sz="5400" dirty="0"/>
          </a:p>
        </p:txBody>
      </p:sp>
      <p:sp>
        <p:nvSpPr>
          <p:cNvPr id="802" name="Google Shape;802;p97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823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" dirty="0"/>
              <a:t>Framework</a:t>
            </a:r>
            <a:br>
              <a:rPr lang="en" dirty="0"/>
            </a:br>
            <a:r>
              <a:rPr lang="en" dirty="0"/>
              <a:t>ReactJS</a:t>
            </a:r>
            <a:br>
              <a:rPr lang="en" dirty="0"/>
            </a:br>
            <a:r>
              <a:rPr lang="en-US" dirty="0"/>
              <a:t>Bootstrap</a:t>
            </a:r>
            <a:br>
              <a:rPr lang="en-US" dirty="0"/>
            </a:br>
            <a:r>
              <a:rPr lang="en-US" dirty="0" err="1"/>
              <a:t>etc</a:t>
            </a:r>
            <a:endParaRPr dirty="0"/>
          </a:p>
        </p:txBody>
      </p:sp>
      <p:sp>
        <p:nvSpPr>
          <p:cNvPr id="804" name="Google Shape;804;p97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Development</a:t>
            </a:r>
            <a:endParaRPr dirty="0"/>
          </a:p>
        </p:txBody>
      </p:sp>
      <p:sp>
        <p:nvSpPr>
          <p:cNvPr id="806" name="Google Shape;806;p97"/>
          <p:cNvSpPr txBox="1">
            <a:spLocks noGrp="1"/>
          </p:cNvSpPr>
          <p:nvPr>
            <p:ph type="title" idx="13"/>
          </p:nvPr>
        </p:nvSpPr>
        <p:spPr>
          <a:xfrm>
            <a:off x="433953" y="3141768"/>
            <a:ext cx="2355742" cy="12622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Postman</a:t>
            </a:r>
            <a:endParaRPr dirty="0"/>
          </a:p>
        </p:txBody>
      </p:sp>
      <p:sp>
        <p:nvSpPr>
          <p:cNvPr id="807" name="Google Shape;807;p97"/>
          <p:cNvSpPr txBox="1">
            <a:spLocks noGrp="1"/>
          </p:cNvSpPr>
          <p:nvPr>
            <p:ph type="title" idx="14"/>
          </p:nvPr>
        </p:nvSpPr>
        <p:spPr>
          <a:xfrm>
            <a:off x="3029919" y="1370399"/>
            <a:ext cx="2324745" cy="9859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8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React</a:t>
            </a:r>
            <a:br>
              <a:rPr lang="en" sz="3200" dirty="0"/>
            </a:br>
            <a:r>
              <a:rPr lang="en" sz="3200" dirty="0"/>
              <a:t>React was created by Jordan Walke, a software</a:t>
            </a:r>
            <a:br>
              <a:rPr lang="en" sz="3200" dirty="0"/>
            </a:br>
            <a:r>
              <a:rPr lang="en" sz="3200" dirty="0"/>
              <a:t>engineer at Facebook.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99"/>
          <p:cNvSpPr txBox="1">
            <a:spLocks noGrp="1"/>
          </p:cNvSpPr>
          <p:nvPr>
            <p:ph type="ctrTitle"/>
          </p:nvPr>
        </p:nvSpPr>
        <p:spPr>
          <a:xfrm>
            <a:off x="3291840" y="1054625"/>
            <a:ext cx="4937710" cy="31385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React is Javascript library</a:t>
            </a:r>
            <a:br>
              <a:rPr lang="en" sz="2800" dirty="0"/>
            </a:br>
            <a:r>
              <a:rPr lang="en" sz="2800" dirty="0"/>
              <a:t>for building user interfaces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0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Maintainable and reusable code</a:t>
            </a:r>
            <a:br>
              <a:rPr lang="en-US" dirty="0"/>
            </a:br>
            <a:r>
              <a:rPr lang="en-US" dirty="0"/>
              <a:t>Big community</a:t>
            </a:r>
            <a:br>
              <a:rPr lang="en-US" dirty="0"/>
            </a:br>
            <a:r>
              <a:rPr lang="en-US" dirty="0"/>
              <a:t>Huge ecosystem</a:t>
            </a:r>
            <a:endParaRPr dirty="0"/>
          </a:p>
        </p:txBody>
      </p:sp>
      <p:sp>
        <p:nvSpPr>
          <p:cNvPr id="827" name="Google Shape;827;p100"/>
          <p:cNvSpPr txBox="1">
            <a:spLocks noGrp="1"/>
          </p:cNvSpPr>
          <p:nvPr>
            <p:ph type="title" idx="2"/>
          </p:nvPr>
        </p:nvSpPr>
        <p:spPr>
          <a:xfrm>
            <a:off x="3161211" y="1317160"/>
            <a:ext cx="5434964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Why React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1"/>
          <p:cNvSpPr txBox="1">
            <a:spLocks noGrp="1"/>
          </p:cNvSpPr>
          <p:nvPr>
            <p:ph type="title" idx="2"/>
          </p:nvPr>
        </p:nvSpPr>
        <p:spPr>
          <a:xfrm>
            <a:off x="2422500" y="1295999"/>
            <a:ext cx="4299000" cy="1434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My Project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02"/>
          <p:cNvSpPr txBox="1">
            <a:spLocks noGrp="1"/>
          </p:cNvSpPr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dirty="0"/>
              <a:t>Emart</a:t>
            </a:r>
            <a:endParaRPr dirty="0"/>
          </a:p>
        </p:txBody>
      </p:sp>
      <p:sp>
        <p:nvSpPr>
          <p:cNvPr id="840" name="Google Shape;840;p102"/>
          <p:cNvSpPr txBox="1">
            <a:spLocks noGrp="1"/>
          </p:cNvSpPr>
          <p:nvPr>
            <p:ph type="subTitle" idx="1"/>
          </p:nvPr>
        </p:nvSpPr>
        <p:spPr>
          <a:xfrm>
            <a:off x="5427750" y="1819786"/>
            <a:ext cx="2857500" cy="1955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Product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Register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Login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03"/>
          <p:cNvSpPr txBox="1">
            <a:spLocks noGrp="1"/>
          </p:cNvSpPr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dirty="0"/>
              <a:t>Emart</a:t>
            </a:r>
            <a:endParaRPr dirty="0"/>
          </a:p>
        </p:txBody>
      </p:sp>
      <p:sp>
        <p:nvSpPr>
          <p:cNvPr id="846" name="Google Shape;846;p103"/>
          <p:cNvSpPr txBox="1">
            <a:spLocks noGrp="1"/>
          </p:cNvSpPr>
          <p:nvPr>
            <p:ph type="subTitle" idx="1"/>
          </p:nvPr>
        </p:nvSpPr>
        <p:spPr>
          <a:xfrm>
            <a:off x="1828800" y="1928850"/>
            <a:ext cx="5643154" cy="2643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US" sz="2800" dirty="0"/>
              <a:t>I just run my site  concurrently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US" sz="2800" dirty="0"/>
              <a:t>`</a:t>
            </a:r>
            <a:r>
              <a:rPr lang="en-US" sz="2800" dirty="0" err="1"/>
              <a:t>npm</a:t>
            </a:r>
            <a:r>
              <a:rPr lang="en-US" sz="2800" dirty="0"/>
              <a:t> run server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US" sz="2800" dirty="0" err="1"/>
              <a:t>npm</a:t>
            </a:r>
            <a:r>
              <a:rPr lang="en-US" sz="2800" dirty="0"/>
              <a:t> run client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81</Words>
  <Application>Microsoft Office PowerPoint</Application>
  <PresentationFormat>On-screen Show (16:9)</PresentationFormat>
  <Paragraphs>27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Squada One</vt:lpstr>
      <vt:lpstr>Fira Sans Extra Condensed Medium</vt:lpstr>
      <vt:lpstr>Roboto Condensed Light</vt:lpstr>
      <vt:lpstr>Arial</vt:lpstr>
      <vt:lpstr>Livvic</vt:lpstr>
      <vt:lpstr>Tech Startup XL by Slidesgo</vt:lpstr>
      <vt:lpstr>Full Stack Web Development</vt:lpstr>
      <vt:lpstr>Website Development </vt:lpstr>
      <vt:lpstr>MongoDB</vt:lpstr>
      <vt:lpstr>React React was created by Jordan Walke, a software engineer at Facebook.</vt:lpstr>
      <vt:lpstr>React is Javascript library for building user interfaces.</vt:lpstr>
      <vt:lpstr>Maintainable and reusable code Big community Huge ecosystem</vt:lpstr>
      <vt:lpstr>My Project</vt:lpstr>
      <vt:lpstr>Emart</vt:lpstr>
      <vt:lpstr>Emart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Lisa</dc:creator>
  <cp:lastModifiedBy>Lisa ullas</cp:lastModifiedBy>
  <cp:revision>2</cp:revision>
  <dcterms:modified xsi:type="dcterms:W3CDTF">2023-06-21T00:38:01Z</dcterms:modified>
</cp:coreProperties>
</file>