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 autoAdjust="0"/>
  </p:normalViewPr>
  <p:slideViewPr>
    <p:cSldViewPr snapToGrid="0">
      <p:cViewPr>
        <p:scale>
          <a:sx n="123" d="100"/>
          <a:sy n="123" d="100"/>
        </p:scale>
        <p:origin x="-12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3C2148-E15D-4805-BDBA-314C1A34EE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DB70BC8-C444-4E6D-AEAD-ACC772E4D6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Fitness Tracker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Monitor Your Progress, Achieve Your Goals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Rabia Naseer:302655)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007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vortex dir="r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Benefits Of Fitness Tracker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688664" cy="470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Monitor progress and stay motivated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Set and achievement fitness goals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Improve overall health and wellness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Enhance person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Image: A person excising or a fitness tracker device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4"/>
          <a:stretch/>
        </p:blipFill>
        <p:spPr>
          <a:xfrm>
            <a:off x="5602637" y="1278609"/>
            <a:ext cx="6524786" cy="50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3945"/>
      </p:ext>
    </p:extLst>
  </p:cSld>
  <p:clrMapOvr>
    <a:masterClrMapping/>
  </p:clrMapOvr>
  <p:transition spd="slow" advClick="0" advTm="100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How to Use Our Fitness Tracker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Wear the fitness tracker device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Download and install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Set up your profile and goals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Track your progress and receive insights </a:t>
            </a:r>
          </a:p>
          <a:p>
            <a:r>
              <a:rPr lang="en-US" sz="1400" dirty="0" smtClean="0"/>
              <a:t>Image: an illustration of  a person using the fitness tracker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0" y="2949034"/>
            <a:ext cx="11460996" cy="37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707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Features Of Our Fitness Tracker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Step Tracking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Distance Tracker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Calories burn Tracker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Heart rate monitoring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Image: A screenshot of the fitness tracker app or device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56" y="1388389"/>
            <a:ext cx="5818322" cy="52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prism isInverted="1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Goals And Progress Tracking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Goals setting (e.g. run 10km </a:t>
            </a:r>
            <a:r>
              <a:rPr lang="en-US" sz="1400" dirty="0" smtClean="0"/>
              <a:t>in 2 Weeks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Progress tracking (e.g,step taken,distance covered)</a:t>
            </a:r>
          </a:p>
          <a:p>
            <a:r>
              <a:rPr lang="en-US" sz="1400" dirty="0" smtClean="0"/>
              <a:t>Image: a graph or chart showing progress over time</a:t>
            </a:r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64" y="1247371"/>
            <a:ext cx="4819971" cy="541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doors dir="ver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47" y="262207"/>
            <a:ext cx="9967994" cy="1101644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Insights </a:t>
            </a:r>
            <a:r>
              <a:rPr lang="en-US" u="sng" dirty="0" smtClean="0"/>
              <a:t>And Recommendation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85" y="1509767"/>
            <a:ext cx="9144000" cy="165576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 smtClean="0"/>
              <a:t>Insight(e.g. most active hours, sleep patterns)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 smtClean="0"/>
              <a:t>Recommendation (e.g</a:t>
            </a:r>
            <a:r>
              <a:rPr lang="en-US" sz="1400" dirty="0"/>
              <a:t>.</a:t>
            </a:r>
            <a:r>
              <a:rPr lang="en-US" sz="1400" dirty="0" smtClean="0"/>
              <a:t> workout routine, nutrition's plans)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 smtClean="0"/>
              <a:t>Image: a person receiving insights and recommendation of their device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08" y="1658318"/>
            <a:ext cx="5656880" cy="49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39645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Summary of key points</a:t>
            </a:r>
          </a:p>
          <a:p>
            <a:r>
              <a:rPr lang="en-US" sz="1400" dirty="0" smtClean="0"/>
              <a:t>Call–to-action (e.g. download the app </a:t>
            </a:r>
            <a:r>
              <a:rPr lang="en-US" sz="1400" dirty="0"/>
              <a:t>p</a:t>
            </a:r>
            <a:r>
              <a:rPr lang="en-US" sz="1400" dirty="0" smtClean="0"/>
              <a:t>urchase the </a:t>
            </a:r>
            <a:r>
              <a:rPr lang="en-US" sz="1400" dirty="0" smtClean="0"/>
              <a:t>device)</a:t>
            </a:r>
            <a:endParaRPr lang="en-US" sz="1400" dirty="0" smtClean="0"/>
          </a:p>
        </p:txBody>
      </p:sp>
      <p:pic>
        <p:nvPicPr>
          <p:cNvPr id="1026" name="Picture 2" descr="Fitness App Development: Features, Trends And Co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2" y="2193010"/>
            <a:ext cx="11592732" cy="425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78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1000">
        <p14:flash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</TotalTime>
  <Words>192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Fitness Tracker</vt:lpstr>
      <vt:lpstr>Benefits Of Fitness Tracker</vt:lpstr>
      <vt:lpstr>How to Use Our Fitness Tracker</vt:lpstr>
      <vt:lpstr>Features Of Our Fitness Tracker</vt:lpstr>
      <vt:lpstr>Goals And Progress Tracking</vt:lpstr>
      <vt:lpstr>Insights And Recommendation</vt:lpstr>
      <vt:lpstr>Conclusion: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Saifullah Saifee</dc:creator>
  <cp:lastModifiedBy>ASUS</cp:lastModifiedBy>
  <cp:revision>14</cp:revision>
  <dcterms:created xsi:type="dcterms:W3CDTF">2024-12-06T09:24:07Z</dcterms:created>
  <dcterms:modified xsi:type="dcterms:W3CDTF">2024-12-06T16:07:12Z</dcterms:modified>
</cp:coreProperties>
</file>