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3ED3-C808-46C4-8903-19A618CCC016}" v="519" dt="2022-11-27T20:48:57.301"/>
    <p1510:client id="{3E9B0349-A5B3-481C-9D29-7593F0733A99}" v="1056" dt="2022-11-27T21:42:43.840"/>
    <p1510:client id="{9970E96B-FED2-45CC-A947-6856BC8DBA82}" v="63" dt="2022-11-27T20:35:3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a Taslak" userId="889755eb96f95c72" providerId="Windows Live" clId="Web-{35203ED3-C808-46C4-8903-19A618CCC016}"/>
    <pc:docChg chg="modSld">
      <pc:chgData name="Rabia Taslak" userId="889755eb96f95c72" providerId="Windows Live" clId="Web-{35203ED3-C808-46C4-8903-19A618CCC016}" dt="2022-11-27T20:48:52.004" v="514" actId="20577"/>
      <pc:docMkLst>
        <pc:docMk/>
      </pc:docMkLst>
      <pc:sldChg chg="modSp">
        <pc:chgData name="Rabia Taslak" userId="889755eb96f95c72" providerId="Windows Live" clId="Web-{35203ED3-C808-46C4-8903-19A618CCC016}" dt="2022-11-27T20:44:11.373" v="270" actId="20577"/>
        <pc:sldMkLst>
          <pc:docMk/>
          <pc:sldMk cId="2655242631" sldId="257"/>
        </pc:sldMkLst>
        <pc:spChg chg="mod">
          <ac:chgData name="Rabia Taslak" userId="889755eb96f95c72" providerId="Windows Live" clId="Web-{35203ED3-C808-46C4-8903-19A618CCC016}" dt="2022-11-27T20:41:03.728" v="15" actId="20577"/>
          <ac:spMkLst>
            <pc:docMk/>
            <pc:sldMk cId="2655242631" sldId="257"/>
            <ac:spMk id="2" creationId="{745C719C-9686-4B39-26A0-F6D5225C1387}"/>
          </ac:spMkLst>
        </pc:spChg>
        <pc:spChg chg="mod">
          <ac:chgData name="Rabia Taslak" userId="889755eb96f95c72" providerId="Windows Live" clId="Web-{35203ED3-C808-46C4-8903-19A618CCC016}" dt="2022-11-27T20:44:11.373" v="270" actId="20577"/>
          <ac:spMkLst>
            <pc:docMk/>
            <pc:sldMk cId="2655242631" sldId="257"/>
            <ac:spMk id="3" creationId="{E2F7BDB8-5BC8-AF3C-ABBC-ED496F506958}"/>
          </ac:spMkLst>
        </pc:spChg>
      </pc:sldChg>
      <pc:sldChg chg="modSp">
        <pc:chgData name="Rabia Taslak" userId="889755eb96f95c72" providerId="Windows Live" clId="Web-{35203ED3-C808-46C4-8903-19A618CCC016}" dt="2022-11-27T20:48:52.004" v="514" actId="20577"/>
        <pc:sldMkLst>
          <pc:docMk/>
          <pc:sldMk cId="3303023870" sldId="258"/>
        </pc:sldMkLst>
        <pc:spChg chg="mod">
          <ac:chgData name="Rabia Taslak" userId="889755eb96f95c72" providerId="Windows Live" clId="Web-{35203ED3-C808-46C4-8903-19A618CCC016}" dt="2022-11-27T20:44:35.670" v="284" actId="20577"/>
          <ac:spMkLst>
            <pc:docMk/>
            <pc:sldMk cId="3303023870" sldId="258"/>
            <ac:spMk id="2" creationId="{B406830F-9177-930E-6F6E-C0F5D03E19A8}"/>
          </ac:spMkLst>
        </pc:spChg>
        <pc:spChg chg="mod">
          <ac:chgData name="Rabia Taslak" userId="889755eb96f95c72" providerId="Windows Live" clId="Web-{35203ED3-C808-46C4-8903-19A618CCC016}" dt="2022-11-27T20:48:52.004" v="514" actId="20577"/>
          <ac:spMkLst>
            <pc:docMk/>
            <pc:sldMk cId="3303023870" sldId="258"/>
            <ac:spMk id="3" creationId="{E0A0C0BA-A53F-B98C-4008-E0DDB391DA90}"/>
          </ac:spMkLst>
        </pc:spChg>
      </pc:sldChg>
    </pc:docChg>
  </pc:docChgLst>
  <pc:docChgLst>
    <pc:chgData name="Rabia Taslak" userId="889755eb96f95c72" providerId="Windows Live" clId="Web-{9970E96B-FED2-45CC-A947-6856BC8DBA82}"/>
    <pc:docChg chg="addSld modSld addMainMaster delMainMaster modMainMaster">
      <pc:chgData name="Rabia Taslak" userId="889755eb96f95c72" providerId="Windows Live" clId="Web-{9970E96B-FED2-45CC-A947-6856BC8DBA82}" dt="2022-11-27T20:35:37.346" v="59" actId="20577"/>
      <pc:docMkLst>
        <pc:docMk/>
      </pc:docMkLst>
      <pc:sldChg chg="addSp modSp mod setBg modClrScheme chgLayout">
        <pc:chgData name="Rabia Taslak" userId="889755eb96f95c72" providerId="Windows Live" clId="Web-{9970E96B-FED2-45CC-A947-6856BC8DBA82}" dt="2022-11-27T20:34:34.360" v="52"/>
        <pc:sldMkLst>
          <pc:docMk/>
          <pc:sldMk cId="1674425800" sldId="256"/>
        </pc:sldMkLst>
        <pc:spChg chg="mod ord">
          <ac:chgData name="Rabia Taslak" userId="889755eb96f95c72" providerId="Windows Live" clId="Web-{9970E96B-FED2-45CC-A947-6856BC8DBA82}" dt="2022-11-27T20:33:54.671" v="51" actId="20577"/>
          <ac:spMkLst>
            <pc:docMk/>
            <pc:sldMk cId="1674425800" sldId="256"/>
            <ac:spMk id="2" creationId="{00000000-0000-0000-0000-000000000000}"/>
          </ac:spMkLst>
        </pc:spChg>
        <pc:spChg chg="mod ord">
          <ac:chgData name="Rabia Taslak" userId="889755eb96f95c72" providerId="Windows Live" clId="Web-{9970E96B-FED2-45CC-A947-6856BC8DBA82}" dt="2022-11-27T20:33:30.264" v="49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Rabia Taslak" userId="889755eb96f95c72" providerId="Windows Live" clId="Web-{9970E96B-FED2-45CC-A947-6856BC8DBA82}" dt="2022-11-27T20:33:30.264" v="49"/>
          <ac:spMkLst>
            <pc:docMk/>
            <pc:sldMk cId="1674425800" sldId="256"/>
            <ac:spMk id="8" creationId="{1E8DBE92-2331-4285-8226-D398190D3E38}"/>
          </ac:spMkLst>
        </pc:spChg>
        <pc:spChg chg="add">
          <ac:chgData name="Rabia Taslak" userId="889755eb96f95c72" providerId="Windows Live" clId="Web-{9970E96B-FED2-45CC-A947-6856BC8DBA82}" dt="2022-11-27T20:33:30.264" v="49"/>
          <ac:spMkLst>
            <pc:docMk/>
            <pc:sldMk cId="1674425800" sldId="256"/>
            <ac:spMk id="10" creationId="{AD6F6937-3B5A-4391-9F37-58A571B362A9}"/>
          </ac:spMkLst>
        </pc:spChg>
        <pc:spChg chg="add">
          <ac:chgData name="Rabia Taslak" userId="889755eb96f95c72" providerId="Windows Live" clId="Web-{9970E96B-FED2-45CC-A947-6856BC8DBA82}" dt="2022-11-27T20:33:30.264" v="49"/>
          <ac:spMkLst>
            <pc:docMk/>
            <pc:sldMk cId="1674425800" sldId="256"/>
            <ac:spMk id="12" creationId="{C962AC3C-FEB4-4C6A-8CA6-D570CD0098A9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5:37.346" v="59" actId="20577"/>
        <pc:sldMkLst>
          <pc:docMk/>
          <pc:sldMk cId="2655242631" sldId="257"/>
        </pc:sldMkLst>
        <pc:spChg chg="mod ord">
          <ac:chgData name="Rabia Taslak" userId="889755eb96f95c72" providerId="Windows Live" clId="Web-{9970E96B-FED2-45CC-A947-6856BC8DBA82}" dt="2022-11-27T20:35:37.346" v="59" actId="20577"/>
          <ac:spMkLst>
            <pc:docMk/>
            <pc:sldMk cId="2655242631" sldId="257"/>
            <ac:spMk id="2" creationId="{745C719C-9686-4B39-26A0-F6D5225C1387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655242631" sldId="257"/>
            <ac:spMk id="3" creationId="{E2F7BDB8-5BC8-AF3C-ABBC-ED496F506958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3303023870" sldId="258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3303023870" sldId="258"/>
            <ac:spMk id="2" creationId="{B406830F-9177-930E-6F6E-C0F5D03E19A8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3303023870" sldId="258"/>
            <ac:spMk id="3" creationId="{E0A0C0BA-A53F-B98C-4008-E0DDB391DA90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2717227936" sldId="259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717227936" sldId="259"/>
            <ac:spMk id="2" creationId="{115712E8-6695-81F6-6E65-D5ABF1046819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717227936" sldId="259"/>
            <ac:spMk id="3" creationId="{69193CFA-1BBC-50EA-D44F-433159200E84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2751615721" sldId="260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751615721" sldId="260"/>
            <ac:spMk id="2" creationId="{2B1D2360-EF0E-E3C3-3373-C52A49AE4561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751615721" sldId="260"/>
            <ac:spMk id="3" creationId="{1266ED03-9F3E-6727-3E00-14B83E0B5456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1779434282" sldId="261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1779434282" sldId="261"/>
            <ac:spMk id="2" creationId="{252434FB-63E2-96AE-51AE-94A199324A05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1779434282" sldId="261"/>
            <ac:spMk id="3" creationId="{AA2400AF-2D6C-5B14-2133-28138E977355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2090018623" sldId="262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090018623" sldId="262"/>
            <ac:spMk id="2" creationId="{2A307D6C-4E65-AB15-1D80-32FB4B227F9F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2090018623" sldId="262"/>
            <ac:spMk id="3" creationId="{12E1AC33-B990-0181-D534-86EDFEE925C3}"/>
          </ac:spMkLst>
        </pc:spChg>
      </pc:sldChg>
      <pc:sldChg chg="modSp new mod modClrScheme chgLayout">
        <pc:chgData name="Rabia Taslak" userId="889755eb96f95c72" providerId="Windows Live" clId="Web-{9970E96B-FED2-45CC-A947-6856BC8DBA82}" dt="2022-11-27T20:34:34.360" v="52"/>
        <pc:sldMkLst>
          <pc:docMk/>
          <pc:sldMk cId="3865605717" sldId="263"/>
        </pc:sldMkLst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3865605717" sldId="263"/>
            <ac:spMk id="2" creationId="{8D2633AF-7707-7918-70AC-37D9A8501081}"/>
          </ac:spMkLst>
        </pc:spChg>
        <pc:spChg chg="mod ord">
          <ac:chgData name="Rabia Taslak" userId="889755eb96f95c72" providerId="Windows Live" clId="Web-{9970E96B-FED2-45CC-A947-6856BC8DBA82}" dt="2022-11-27T20:33:25.467" v="48"/>
          <ac:spMkLst>
            <pc:docMk/>
            <pc:sldMk cId="3865605717" sldId="263"/>
            <ac:spMk id="3" creationId="{2C75D861-25BD-AC3E-8C1E-44E29CADBE9A}"/>
          </ac:spMkLst>
        </pc:spChg>
      </pc:sldChg>
      <pc:sldMasterChg chg="del delSldLayout">
        <pc:chgData name="Rabia Taslak" userId="889755eb96f95c72" providerId="Windows Live" clId="Web-{9970E96B-FED2-45CC-A947-6856BC8DBA82}" dt="2022-11-27T20:33:17.672" v="46"/>
        <pc:sldMasterMkLst>
          <pc:docMk/>
          <pc:sldMasterMk cId="3712468873" sldId="2147483648"/>
        </pc:sldMasterMkLst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Rabia Taslak" userId="889755eb96f95c72" providerId="Windows Live" clId="Web-{9970E96B-FED2-45CC-A947-6856BC8DBA82}" dt="2022-11-27T20:33:17.672" v="46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Rabia Taslak" userId="889755eb96f95c72" providerId="Windows Live" clId="Web-{9970E96B-FED2-45CC-A947-6856BC8DBA82}" dt="2022-11-27T20:33:20.983" v="47"/>
        <pc:sldMasterMkLst>
          <pc:docMk/>
          <pc:sldMasterMk cId="2679972795" sldId="2147483660"/>
        </pc:sldMasterMkLst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999371137" sldId="2147483661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535241502" sldId="2147483662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3429385081" sldId="2147483663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1424892643" sldId="2147483664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3592511611" sldId="2147483665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3319001545" sldId="2147483666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3658558037" sldId="2147483667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2476918942" sldId="2147483668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4184239743" sldId="2147483669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2804786919" sldId="2147483670"/>
          </pc:sldLayoutMkLst>
        </pc:sldLayoutChg>
        <pc:sldLayoutChg chg="add del mod replId">
          <pc:chgData name="Rabia Taslak" userId="889755eb96f95c72" providerId="Windows Live" clId="Web-{9970E96B-FED2-45CC-A947-6856BC8DBA82}" dt="2022-11-27T20:33:20.983" v="47"/>
          <pc:sldLayoutMkLst>
            <pc:docMk/>
            <pc:sldMasterMk cId="2679972795" sldId="2147483660"/>
            <pc:sldLayoutMk cId="1701173484" sldId="2147483671"/>
          </pc:sldLayoutMkLst>
        </pc:sldLayoutChg>
      </pc:sldMasterChg>
      <pc:sldMasterChg chg="add del addSldLayout delSldLayout modSldLayout">
        <pc:chgData name="Rabia Taslak" userId="889755eb96f95c72" providerId="Windows Live" clId="Web-{9970E96B-FED2-45CC-A947-6856BC8DBA82}" dt="2022-11-27T20:33:25.467" v="48"/>
        <pc:sldMasterMkLst>
          <pc:docMk/>
          <pc:sldMasterMk cId="3137240336" sldId="2147483672"/>
        </pc:sldMasterMkLst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1184607491" sldId="2147483673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2172403679" sldId="2147483674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2609908010" sldId="2147483675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2531914293" sldId="2147483676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1180231091" sldId="2147483677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3781540865" sldId="2147483678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1901877228" sldId="2147483679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3539611625" sldId="2147483680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3823564580" sldId="2147483681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1030071153" sldId="2147483682"/>
          </pc:sldLayoutMkLst>
        </pc:sldLayoutChg>
        <pc:sldLayoutChg chg="add del mod replId">
          <pc:chgData name="Rabia Taslak" userId="889755eb96f95c72" providerId="Windows Live" clId="Web-{9970E96B-FED2-45CC-A947-6856BC8DBA82}" dt="2022-11-27T20:33:25.467" v="48"/>
          <pc:sldLayoutMkLst>
            <pc:docMk/>
            <pc:sldMasterMk cId="3137240336" sldId="2147483672"/>
            <pc:sldLayoutMk cId="1808471178" sldId="2147483683"/>
          </pc:sldLayoutMkLst>
        </pc:sldLayoutChg>
      </pc:sldMasterChg>
      <pc:sldMasterChg chg="add mod setBg addSldLayout modSldLayout">
        <pc:chgData name="Rabia Taslak" userId="889755eb96f95c72" providerId="Windows Live" clId="Web-{9970E96B-FED2-45CC-A947-6856BC8DBA82}" dt="2022-11-27T20:34:34.360" v="52"/>
        <pc:sldMasterMkLst>
          <pc:docMk/>
          <pc:sldMasterMk cId="583295847" sldId="2147483684"/>
        </pc:sldMasterMkLst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3482909264" sldId="2147483685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1721060131" sldId="2147483686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536932522" sldId="2147483687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635874888" sldId="2147483688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340798229" sldId="2147483689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3883579443" sldId="2147483690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1498245911" sldId="2147483691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1614455575" sldId="2147483692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260110110" sldId="2147483693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1015875397" sldId="2147483694"/>
          </pc:sldLayoutMkLst>
        </pc:sldLayoutChg>
        <pc:sldLayoutChg chg="add mod replId">
          <pc:chgData name="Rabia Taslak" userId="889755eb96f95c72" providerId="Windows Live" clId="Web-{9970E96B-FED2-45CC-A947-6856BC8DBA82}" dt="2022-11-27T20:34:34.360" v="52"/>
          <pc:sldLayoutMkLst>
            <pc:docMk/>
            <pc:sldMasterMk cId="583295847" sldId="2147483684"/>
            <pc:sldLayoutMk cId="202900724" sldId="2147483695"/>
          </pc:sldLayoutMkLst>
        </pc:sldLayoutChg>
      </pc:sldMasterChg>
    </pc:docChg>
  </pc:docChgLst>
  <pc:docChgLst>
    <pc:chgData name="Rabia Taslak" userId="889755eb96f95c72" providerId="Windows Live" clId="Web-{3E9B0349-A5B3-481C-9D29-7593F0733A99}"/>
    <pc:docChg chg="addSld delSld modSld">
      <pc:chgData name="Rabia Taslak" userId="889755eb96f95c72" providerId="Windows Live" clId="Web-{3E9B0349-A5B3-481C-9D29-7593F0733A99}" dt="2022-11-27T21:42:43.840" v="840" actId="20577"/>
      <pc:docMkLst>
        <pc:docMk/>
      </pc:docMkLst>
      <pc:sldChg chg="modSp">
        <pc:chgData name="Rabia Taslak" userId="889755eb96f95c72" providerId="Windows Live" clId="Web-{3E9B0349-A5B3-481C-9D29-7593F0733A99}" dt="2022-11-27T21:05:32.724" v="78" actId="20577"/>
        <pc:sldMkLst>
          <pc:docMk/>
          <pc:sldMk cId="2717227936" sldId="259"/>
        </pc:sldMkLst>
        <pc:spChg chg="mod">
          <ac:chgData name="Rabia Taslak" userId="889755eb96f95c72" providerId="Windows Live" clId="Web-{3E9B0349-A5B3-481C-9D29-7593F0733A99}" dt="2022-11-27T21:02:06.858" v="9" actId="20577"/>
          <ac:spMkLst>
            <pc:docMk/>
            <pc:sldMk cId="2717227936" sldId="259"/>
            <ac:spMk id="2" creationId="{115712E8-6695-81F6-6E65-D5ABF1046819}"/>
          </ac:spMkLst>
        </pc:spChg>
        <pc:spChg chg="mod">
          <ac:chgData name="Rabia Taslak" userId="889755eb96f95c72" providerId="Windows Live" clId="Web-{3E9B0349-A5B3-481C-9D29-7593F0733A99}" dt="2022-11-27T21:05:32.724" v="78" actId="20577"/>
          <ac:spMkLst>
            <pc:docMk/>
            <pc:sldMk cId="2717227936" sldId="259"/>
            <ac:spMk id="3" creationId="{69193CFA-1BBC-50EA-D44F-433159200E84}"/>
          </ac:spMkLst>
        </pc:spChg>
      </pc:sldChg>
      <pc:sldChg chg="addSp delSp modSp">
        <pc:chgData name="Rabia Taslak" userId="889755eb96f95c72" providerId="Windows Live" clId="Web-{3E9B0349-A5B3-481C-9D29-7593F0733A99}" dt="2022-11-27T21:42:35.652" v="839" actId="20577"/>
        <pc:sldMkLst>
          <pc:docMk/>
          <pc:sldMk cId="2751615721" sldId="260"/>
        </pc:sldMkLst>
        <pc:spChg chg="mod">
          <ac:chgData name="Rabia Taslak" userId="889755eb96f95c72" providerId="Windows Live" clId="Web-{3E9B0349-A5B3-481C-9D29-7593F0733A99}" dt="2022-11-27T21:05:53.381" v="82" actId="20577"/>
          <ac:spMkLst>
            <pc:docMk/>
            <pc:sldMk cId="2751615721" sldId="260"/>
            <ac:spMk id="2" creationId="{2B1D2360-EF0E-E3C3-3373-C52A49AE4561}"/>
          </ac:spMkLst>
        </pc:spChg>
        <pc:spChg chg="del">
          <ac:chgData name="Rabia Taslak" userId="889755eb96f95c72" providerId="Windows Live" clId="Web-{3E9B0349-A5B3-481C-9D29-7593F0733A99}" dt="2022-11-27T21:07:23.884" v="83"/>
          <ac:spMkLst>
            <pc:docMk/>
            <pc:sldMk cId="2751615721" sldId="260"/>
            <ac:spMk id="3" creationId="{1266ED03-9F3E-6727-3E00-14B83E0B5456}"/>
          </ac:spMkLst>
        </pc:spChg>
        <pc:spChg chg="add mod">
          <ac:chgData name="Rabia Taslak" userId="889755eb96f95c72" providerId="Windows Live" clId="Web-{3E9B0349-A5B3-481C-9D29-7593F0733A99}" dt="2022-11-27T21:42:35.652" v="839" actId="20577"/>
          <ac:spMkLst>
            <pc:docMk/>
            <pc:sldMk cId="2751615721" sldId="260"/>
            <ac:spMk id="5" creationId="{2CAF2CDE-62BA-3882-2EA2-F52BB95DD0BD}"/>
          </ac:spMkLst>
        </pc:spChg>
        <pc:picChg chg="add mod ord">
          <ac:chgData name="Rabia Taslak" userId="889755eb96f95c72" providerId="Windows Live" clId="Web-{3E9B0349-A5B3-481C-9D29-7593F0733A99}" dt="2022-11-27T21:07:36.259" v="87" actId="1076"/>
          <ac:picMkLst>
            <pc:docMk/>
            <pc:sldMk cId="2751615721" sldId="260"/>
            <ac:picMk id="4" creationId="{810C6036-E29E-0407-5C3F-F69490BB56CB}"/>
          </ac:picMkLst>
        </pc:picChg>
      </pc:sldChg>
      <pc:sldChg chg="modSp">
        <pc:chgData name="Rabia Taslak" userId="889755eb96f95c72" providerId="Windows Live" clId="Web-{3E9B0349-A5B3-481C-9D29-7593F0733A99}" dt="2022-11-27T21:42:43.840" v="840" actId="20577"/>
        <pc:sldMkLst>
          <pc:docMk/>
          <pc:sldMk cId="1779434282" sldId="261"/>
        </pc:sldMkLst>
        <pc:spChg chg="mod">
          <ac:chgData name="Rabia Taslak" userId="889755eb96f95c72" providerId="Windows Live" clId="Web-{3E9B0349-A5B3-481C-9D29-7593F0733A99}" dt="2022-11-27T21:10:05.873" v="213" actId="20577"/>
          <ac:spMkLst>
            <pc:docMk/>
            <pc:sldMk cId="1779434282" sldId="261"/>
            <ac:spMk id="2" creationId="{252434FB-63E2-96AE-51AE-94A199324A05}"/>
          </ac:spMkLst>
        </pc:spChg>
        <pc:spChg chg="mod">
          <ac:chgData name="Rabia Taslak" userId="889755eb96f95c72" providerId="Windows Live" clId="Web-{3E9B0349-A5B3-481C-9D29-7593F0733A99}" dt="2022-11-27T21:42:43.840" v="840" actId="20577"/>
          <ac:spMkLst>
            <pc:docMk/>
            <pc:sldMk cId="1779434282" sldId="261"/>
            <ac:spMk id="3" creationId="{AA2400AF-2D6C-5B14-2133-28138E977355}"/>
          </ac:spMkLst>
        </pc:spChg>
      </pc:sldChg>
      <pc:sldChg chg="addSp modSp mod setBg">
        <pc:chgData name="Rabia Taslak" userId="889755eb96f95c72" providerId="Windows Live" clId="Web-{3E9B0349-A5B3-481C-9D29-7593F0733A99}" dt="2022-11-27T21:19:54.438" v="439"/>
        <pc:sldMkLst>
          <pc:docMk/>
          <pc:sldMk cId="2090018623" sldId="262"/>
        </pc:sldMkLst>
        <pc:spChg chg="mod">
          <ac:chgData name="Rabia Taslak" userId="889755eb96f95c72" providerId="Windows Live" clId="Web-{3E9B0349-A5B3-481C-9D29-7593F0733A99}" dt="2022-11-27T21:19:54.438" v="439"/>
          <ac:spMkLst>
            <pc:docMk/>
            <pc:sldMk cId="2090018623" sldId="262"/>
            <ac:spMk id="2" creationId="{2A307D6C-4E65-AB15-1D80-32FB4B227F9F}"/>
          </ac:spMkLst>
        </pc:spChg>
        <pc:spChg chg="mod">
          <ac:chgData name="Rabia Taslak" userId="889755eb96f95c72" providerId="Windows Live" clId="Web-{3E9B0349-A5B3-481C-9D29-7593F0733A99}" dt="2022-11-27T21:19:54.438" v="439"/>
          <ac:spMkLst>
            <pc:docMk/>
            <pc:sldMk cId="2090018623" sldId="262"/>
            <ac:spMk id="3" creationId="{12E1AC33-B990-0181-D534-86EDFEE925C3}"/>
          </ac:spMkLst>
        </pc:spChg>
        <pc:spChg chg="add">
          <ac:chgData name="Rabia Taslak" userId="889755eb96f95c72" providerId="Windows Live" clId="Web-{3E9B0349-A5B3-481C-9D29-7593F0733A99}" dt="2022-11-27T21:19:54.438" v="439"/>
          <ac:spMkLst>
            <pc:docMk/>
            <pc:sldMk cId="2090018623" sldId="262"/>
            <ac:spMk id="8" creationId="{AD6F6937-3B5A-4391-9F37-58A571B362A9}"/>
          </ac:spMkLst>
        </pc:spChg>
      </pc:sldChg>
      <pc:sldChg chg="addSp modSp mod setBg">
        <pc:chgData name="Rabia Taslak" userId="889755eb96f95c72" providerId="Windows Live" clId="Web-{3E9B0349-A5B3-481C-9D29-7593F0733A99}" dt="2022-11-27T21:25:42.746" v="521"/>
        <pc:sldMkLst>
          <pc:docMk/>
          <pc:sldMk cId="3865605717" sldId="263"/>
        </pc:sldMkLst>
        <pc:spChg chg="mod">
          <ac:chgData name="Rabia Taslak" userId="889755eb96f95c72" providerId="Windows Live" clId="Web-{3E9B0349-A5B3-481C-9D29-7593F0733A99}" dt="2022-11-27T21:25:42.746" v="521"/>
          <ac:spMkLst>
            <pc:docMk/>
            <pc:sldMk cId="3865605717" sldId="263"/>
            <ac:spMk id="2" creationId="{8D2633AF-7707-7918-70AC-37D9A8501081}"/>
          </ac:spMkLst>
        </pc:spChg>
        <pc:spChg chg="mod">
          <ac:chgData name="Rabia Taslak" userId="889755eb96f95c72" providerId="Windows Live" clId="Web-{3E9B0349-A5B3-481C-9D29-7593F0733A99}" dt="2022-11-27T21:25:42.746" v="521"/>
          <ac:spMkLst>
            <pc:docMk/>
            <pc:sldMk cId="3865605717" sldId="263"/>
            <ac:spMk id="3" creationId="{2C75D861-25BD-AC3E-8C1E-44E29CADBE9A}"/>
          </ac:spMkLst>
        </pc:spChg>
        <pc:spChg chg="add">
          <ac:chgData name="Rabia Taslak" userId="889755eb96f95c72" providerId="Windows Live" clId="Web-{3E9B0349-A5B3-481C-9D29-7593F0733A99}" dt="2022-11-27T21:25:42.746" v="521"/>
          <ac:spMkLst>
            <pc:docMk/>
            <pc:sldMk cId="3865605717" sldId="263"/>
            <ac:spMk id="8" creationId="{AD6F6937-3B5A-4391-9F37-58A571B362A9}"/>
          </ac:spMkLst>
        </pc:spChg>
      </pc:sldChg>
      <pc:sldChg chg="addSp delSp modSp new">
        <pc:chgData name="Rabia Taslak" userId="889755eb96f95c72" providerId="Windows Live" clId="Web-{3E9B0349-A5B3-481C-9D29-7593F0733A99}" dt="2022-11-27T21:41:14.415" v="834" actId="1076"/>
        <pc:sldMkLst>
          <pc:docMk/>
          <pc:sldMk cId="2767519550" sldId="264"/>
        </pc:sldMkLst>
        <pc:spChg chg="mod">
          <ac:chgData name="Rabia Taslak" userId="889755eb96f95c72" providerId="Windows Live" clId="Web-{3E9B0349-A5B3-481C-9D29-7593F0733A99}" dt="2022-11-27T21:26:29.857" v="532" actId="20577"/>
          <ac:spMkLst>
            <pc:docMk/>
            <pc:sldMk cId="2767519550" sldId="264"/>
            <ac:spMk id="2" creationId="{3211B599-C7AB-A25A-D1F7-A5B7A5A95F4F}"/>
          </ac:spMkLst>
        </pc:spChg>
        <pc:spChg chg="mod">
          <ac:chgData name="Rabia Taslak" userId="889755eb96f95c72" providerId="Windows Live" clId="Web-{3E9B0349-A5B3-481C-9D29-7593F0733A99}" dt="2022-11-27T21:38:49.004" v="740" actId="14100"/>
          <ac:spMkLst>
            <pc:docMk/>
            <pc:sldMk cId="2767519550" sldId="264"/>
            <ac:spMk id="3" creationId="{D7E0F35B-B002-3453-02EF-96C9441DD19E}"/>
          </ac:spMkLst>
        </pc:spChg>
        <pc:spChg chg="add del mod">
          <ac:chgData name="Rabia Taslak" userId="889755eb96f95c72" providerId="Windows Live" clId="Web-{3E9B0349-A5B3-481C-9D29-7593F0733A99}" dt="2022-11-27T21:37:51.549" v="726"/>
          <ac:spMkLst>
            <pc:docMk/>
            <pc:sldMk cId="2767519550" sldId="264"/>
            <ac:spMk id="4" creationId="{FB8B3986-E6D9-5223-E2A8-6876906964BE}"/>
          </ac:spMkLst>
        </pc:spChg>
        <pc:spChg chg="add mod">
          <ac:chgData name="Rabia Taslak" userId="889755eb96f95c72" providerId="Windows Live" clId="Web-{3E9B0349-A5B3-481C-9D29-7593F0733A99}" dt="2022-11-27T21:41:14.415" v="834" actId="1076"/>
          <ac:spMkLst>
            <pc:docMk/>
            <pc:sldMk cId="2767519550" sldId="264"/>
            <ac:spMk id="5" creationId="{AB33AC5D-7956-5FF3-181D-7593819D3E71}"/>
          </ac:spMkLst>
        </pc:spChg>
        <pc:spChg chg="add mod">
          <ac:chgData name="Rabia Taslak" userId="889755eb96f95c72" providerId="Windows Live" clId="Web-{3E9B0349-A5B3-481C-9D29-7593F0733A99}" dt="2022-11-27T21:41:04.102" v="833" actId="14100"/>
          <ac:spMkLst>
            <pc:docMk/>
            <pc:sldMk cId="2767519550" sldId="264"/>
            <ac:spMk id="6" creationId="{93D0E6A5-111A-FA2D-85DD-11D8BA388FFE}"/>
          </ac:spMkLst>
        </pc:spChg>
      </pc:sldChg>
      <pc:sldChg chg="modSp new">
        <pc:chgData name="Rabia Taslak" userId="889755eb96f95c72" providerId="Windows Live" clId="Web-{3E9B0349-A5B3-481C-9D29-7593F0733A99}" dt="2022-11-27T21:34:57.528" v="713" actId="14100"/>
        <pc:sldMkLst>
          <pc:docMk/>
          <pc:sldMk cId="1813260362" sldId="265"/>
        </pc:sldMkLst>
        <pc:spChg chg="mod">
          <ac:chgData name="Rabia Taslak" userId="889755eb96f95c72" providerId="Windows Live" clId="Web-{3E9B0349-A5B3-481C-9D29-7593F0733A99}" dt="2022-11-27T21:32:27.711" v="662" actId="20577"/>
          <ac:spMkLst>
            <pc:docMk/>
            <pc:sldMk cId="1813260362" sldId="265"/>
            <ac:spMk id="2" creationId="{EB141C8C-0FC6-5E58-A188-17FCE8A4CE7B}"/>
          </ac:spMkLst>
        </pc:spChg>
        <pc:spChg chg="mod">
          <ac:chgData name="Rabia Taslak" userId="889755eb96f95c72" providerId="Windows Live" clId="Web-{3E9B0349-A5B3-481C-9D29-7593F0733A99}" dt="2022-11-27T21:34:57.528" v="713" actId="14100"/>
          <ac:spMkLst>
            <pc:docMk/>
            <pc:sldMk cId="1813260362" sldId="265"/>
            <ac:spMk id="3" creationId="{A81172C1-8A8F-77BA-02AF-3B2E35BFD2D4}"/>
          </ac:spMkLst>
        </pc:spChg>
      </pc:sldChg>
      <pc:sldChg chg="new del">
        <pc:chgData name="Rabia Taslak" userId="889755eb96f95c72" providerId="Windows Live" clId="Web-{3E9B0349-A5B3-481C-9D29-7593F0733A99}" dt="2022-11-27T21:31:44.382" v="655"/>
        <pc:sldMkLst>
          <pc:docMk/>
          <pc:sldMk cId="1929998283" sldId="265"/>
        </pc:sldMkLst>
      </pc:sldChg>
      <pc:sldChg chg="new del">
        <pc:chgData name="Rabia Taslak" userId="889755eb96f95c72" providerId="Windows Live" clId="Web-{3E9B0349-A5B3-481C-9D29-7593F0733A99}" dt="2022-11-27T21:31:43.210" v="654"/>
        <pc:sldMkLst>
          <pc:docMk/>
          <pc:sldMk cId="2458276310" sldId="266"/>
        </pc:sldMkLst>
      </pc:sldChg>
      <pc:sldChg chg="modSp new del">
        <pc:chgData name="Rabia Taslak" userId="889755eb96f95c72" providerId="Windows Live" clId="Web-{3E9B0349-A5B3-481C-9D29-7593F0733A99}" dt="2022-11-27T21:41:23.134" v="835"/>
        <pc:sldMkLst>
          <pc:docMk/>
          <pc:sldMk cId="4268401071" sldId="266"/>
        </pc:sldMkLst>
        <pc:spChg chg="mod">
          <ac:chgData name="Rabia Taslak" userId="889755eb96f95c72" providerId="Windows Live" clId="Web-{3E9B0349-A5B3-481C-9D29-7593F0733A99}" dt="2022-11-27T21:36:12.812" v="722" actId="20577"/>
          <ac:spMkLst>
            <pc:docMk/>
            <pc:sldMk cId="4268401071" sldId="266"/>
            <ac:spMk id="2" creationId="{D38D557B-2EAB-9D32-C958-9C65E1FAA766}"/>
          </ac:spMkLst>
        </pc:spChg>
      </pc:sldChg>
      <pc:sldChg chg="new add del">
        <pc:chgData name="Rabia Taslak" userId="889755eb96f95c72" providerId="Windows Live" clId="Web-{3E9B0349-A5B3-481C-9D29-7593F0733A99}" dt="2022-11-27T21:31:41.851" v="653"/>
        <pc:sldMkLst>
          <pc:docMk/>
          <pc:sldMk cId="3802891323" sldId="267"/>
        </pc:sldMkLst>
      </pc:sldChg>
      <pc:sldChg chg="new del">
        <pc:chgData name="Rabia Taslak" userId="889755eb96f95c72" providerId="Windows Live" clId="Web-{3E9B0349-A5B3-481C-9D29-7593F0733A99}" dt="2022-11-27T21:31:28.288" v="650"/>
        <pc:sldMkLst>
          <pc:docMk/>
          <pc:sldMk cId="375911840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3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tr-TR" sz="7200">
                <a:cs typeface="Calibri Light"/>
              </a:rPr>
              <a:t>En Uygun. Com </a:t>
            </a:r>
            <a:endParaRPr lang="tr-TR" sz="7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400">
                <a:solidFill>
                  <a:srgbClr val="FFFFFF"/>
                </a:solidFill>
                <a:cs typeface="Calibri"/>
              </a:rPr>
              <a:t>Rabia Taslak </a:t>
            </a:r>
          </a:p>
          <a:p>
            <a:r>
              <a:rPr lang="tr-TR" sz="2400">
                <a:solidFill>
                  <a:srgbClr val="FFFFFF"/>
                </a:solidFill>
                <a:cs typeface="Calibri"/>
              </a:rPr>
              <a:t>Proje Yönetimi Bootcamp Sunum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141C8C-0FC6-5E58-A188-17FCE8A4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Temel Riskler 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172C1-8A8F-77BA-02AF-3B2E35BF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3" y="2011680"/>
            <a:ext cx="10764308" cy="12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tr-TR">
                <a:cs typeface="Calibri Light"/>
              </a:rPr>
              <a:t>Çok kullanımda yazılımsal yoğunluk kaynaklı riskler olabilir.</a:t>
            </a:r>
            <a:endParaRPr lang="tr-TR"/>
          </a:p>
          <a:p>
            <a:pPr>
              <a:buChar char="•"/>
            </a:pPr>
            <a:r>
              <a:rPr lang="tr-TR">
                <a:cs typeface="Calibri Light"/>
              </a:rPr>
              <a:t>Aynı rezervasyon birden fazla olabilir.</a:t>
            </a:r>
          </a:p>
          <a:p>
            <a:pPr>
              <a:buChar char="•"/>
            </a:pPr>
            <a:endParaRPr lang="tr-TR">
              <a:cs typeface="Calibri Light"/>
            </a:endParaRPr>
          </a:p>
          <a:p>
            <a:endParaRPr lang="tr-TR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32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5C719C-9686-4B39-26A0-F6D5225C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Yönetici Özeti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F7BDB8-5BC8-AF3C-ABBC-ED496F50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tr-TR">
                <a:solidFill>
                  <a:schemeClr val="bg1"/>
                </a:solidFill>
                <a:cs typeface="Calibri Light"/>
              </a:rPr>
              <a:t>Dünya çapında satışa sahip En uygun / </a:t>
            </a:r>
            <a:r>
              <a:rPr lang="tr-TR" err="1">
                <a:solidFill>
                  <a:schemeClr val="bg1"/>
                </a:solidFill>
                <a:cs typeface="Calibri Light"/>
              </a:rPr>
              <a:t>wingie</a:t>
            </a:r>
            <a:r>
              <a:rPr lang="tr-TR">
                <a:solidFill>
                  <a:schemeClr val="bg1"/>
                </a:solidFill>
                <a:cs typeface="Calibri Light"/>
              </a:rPr>
              <a:t>. Com olarak hem uçak ve otobüs bileti satışı sağlanıp </a:t>
            </a:r>
            <a:r>
              <a:rPr lang="tr-TR" err="1">
                <a:solidFill>
                  <a:schemeClr val="bg1"/>
                </a:solidFill>
                <a:cs typeface="Calibri Light"/>
              </a:rPr>
              <a:t>hemde</a:t>
            </a:r>
            <a:r>
              <a:rPr lang="tr-TR">
                <a:solidFill>
                  <a:schemeClr val="bg1"/>
                </a:solidFill>
                <a:cs typeface="Calibri Light"/>
              </a:rPr>
              <a:t> bunun yanında araç kiralama ve otel rezervasyonu seçenekleri oluşturulmak istenmektedir. </a:t>
            </a:r>
            <a:endParaRPr lang="tr-TR">
              <a:solidFill>
                <a:schemeClr val="bg1"/>
              </a:solidFill>
            </a:endParaRPr>
          </a:p>
          <a:p>
            <a:pPr>
              <a:buChar char="•"/>
            </a:pPr>
            <a:r>
              <a:rPr lang="tr-TR">
                <a:solidFill>
                  <a:srgbClr val="FFFFFF"/>
                </a:solidFill>
                <a:cs typeface="Calibri Light" panose="020F0302020204030204"/>
              </a:rPr>
              <a:t>Yurt dışından hali hazırda müşterileri bulunan firma müşterilerinin diğer ihtiyaçlarına yanıt vermek istemektedir.</a:t>
            </a:r>
          </a:p>
          <a:p>
            <a:endParaRPr lang="tr-TR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52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6830F-9177-930E-6F6E-C0F5D03E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rgbClr val="FFFFFF"/>
                </a:solidFill>
                <a:cs typeface="Calibri Light"/>
              </a:rPr>
              <a:t>Problem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A0C0BA-A53F-B98C-4008-E0DDB391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tr-TR">
                <a:solidFill>
                  <a:schemeClr val="bg1"/>
                </a:solidFill>
                <a:cs typeface="Calibri Light"/>
              </a:rPr>
              <a:t>Yurt dışından gelen müşterilerin rakip firmaları kullanarak diğer gezi ve </a:t>
            </a:r>
            <a:r>
              <a:rPr lang="tr-TR" err="1">
                <a:solidFill>
                  <a:schemeClr val="bg1"/>
                </a:solidFill>
                <a:cs typeface="Calibri Light"/>
              </a:rPr>
              <a:t>seyehat</a:t>
            </a:r>
            <a:r>
              <a:rPr lang="tr-TR">
                <a:solidFill>
                  <a:schemeClr val="bg1"/>
                </a:solidFill>
                <a:cs typeface="Calibri Light"/>
              </a:rPr>
              <a:t> ihtiyaçlarına çözüm üretmek istemektir.</a:t>
            </a:r>
            <a:endParaRPr lang="tr-TR">
              <a:cs typeface="Calibri Light" panose="020F0302020204030204"/>
            </a:endParaRPr>
          </a:p>
          <a:p>
            <a:pPr>
              <a:buChar char="•"/>
            </a:pPr>
            <a:r>
              <a:rPr lang="tr-TR">
                <a:solidFill>
                  <a:schemeClr val="bg1"/>
                </a:solidFill>
                <a:cs typeface="Calibri Light"/>
              </a:rPr>
              <a:t>Özellikle konaklama ve ulaşım ihtiyaçları özellikle müşteri portföyü için önemlidir.</a:t>
            </a:r>
          </a:p>
          <a:p>
            <a:pPr>
              <a:buChar char="•"/>
            </a:pPr>
            <a:r>
              <a:rPr lang="tr-TR">
                <a:solidFill>
                  <a:schemeClr val="bg1"/>
                </a:solidFill>
                <a:cs typeface="Calibri Light"/>
              </a:rPr>
              <a:t>Farklı uygulamalar kullanarak hizmet sağlanması yerine tek uygulamadan bütün işleri sağlayabilme hedefi güdülür.</a:t>
            </a:r>
          </a:p>
        </p:txBody>
      </p:sp>
    </p:spTree>
    <p:extLst>
      <p:ext uri="{BB962C8B-B14F-4D97-AF65-F5344CB8AC3E}">
        <p14:creationId xmlns:p14="http://schemas.microsoft.com/office/powerpoint/2010/main" val="33030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5712E8-6695-81F6-6E65-D5ABF10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Pazardaki fırsatlar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193CFA-1BBC-50EA-D44F-43315920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Ülkemizden çıkış yapan ziyaretçi sayısı 2022 yılı II. çeyreğinde bir önceki yılın aynı çeyreğine göre %193,6 artarak </a:t>
            </a:r>
            <a:r>
              <a:rPr lang="tr-TR">
                <a:solidFill>
                  <a:srgbClr val="FF0000"/>
                </a:solidFill>
                <a:ea typeface="+mn-lt"/>
                <a:cs typeface="+mn-lt"/>
              </a:rPr>
              <a:t>11 milyon 939 bin 131 kişi </a:t>
            </a:r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oldu. Bunların %87'sini 10 milyon 382 bin 68 kişi ile yabancılar, %13'ünü ise 1 milyon 557 bin 63 kişi ile yurt dışında ikamet eden vatandaşlar oluşturdu.</a:t>
            </a:r>
          </a:p>
          <a:p>
            <a:endParaRPr lang="tr-TR">
              <a:solidFill>
                <a:schemeClr val="bg1"/>
              </a:solidFill>
              <a:cs typeface="Calibri Light" panose="020F0302020204030204"/>
            </a:endParaRPr>
          </a:p>
          <a:p>
            <a:r>
              <a:rPr lang="tr-TR" err="1">
                <a:solidFill>
                  <a:schemeClr val="bg1"/>
                </a:solidFill>
                <a:cs typeface="Calibri Light" panose="020F0302020204030204"/>
              </a:rPr>
              <a:t>Tuik</a:t>
            </a:r>
            <a:r>
              <a:rPr lang="tr-TR">
                <a:solidFill>
                  <a:schemeClr val="bg1"/>
                </a:solidFill>
                <a:cs typeface="Calibri Light" panose="020F0302020204030204"/>
              </a:rPr>
              <a:t> verilerine göre toplam yeri ve yabancı turist sayısı olarak düşünebiliriz. Gelen turistlerin uçak bileti, otel, araç kiralama gibi giderleri söz konusudur.</a:t>
            </a:r>
          </a:p>
        </p:txBody>
      </p:sp>
    </p:spTree>
    <p:extLst>
      <p:ext uri="{BB962C8B-B14F-4D97-AF65-F5344CB8AC3E}">
        <p14:creationId xmlns:p14="http://schemas.microsoft.com/office/powerpoint/2010/main" val="271722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D2360-EF0E-E3C3-3373-C52A49AE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Hizmet Açıklaması</a:t>
            </a:r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10C6036-E29E-0407-5C3F-F69490BB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92" y="1975961"/>
            <a:ext cx="5649631" cy="3170873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CAF2CDE-62BA-3882-2EA2-F52BB95DD0BD}"/>
              </a:ext>
            </a:extLst>
          </p:cNvPr>
          <p:cNvSpPr txBox="1"/>
          <p:nvPr/>
        </p:nvSpPr>
        <p:spPr>
          <a:xfrm>
            <a:off x="6444257" y="2202655"/>
            <a:ext cx="5447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>
                <a:solidFill>
                  <a:schemeClr val="bg1"/>
                </a:solidFill>
              </a:rPr>
              <a:t>En uygun globaldeki adıyla </a:t>
            </a:r>
            <a:r>
              <a:rPr lang="tr-TR" sz="2400" err="1">
                <a:solidFill>
                  <a:schemeClr val="bg1"/>
                </a:solidFill>
              </a:rPr>
              <a:t>wingie</a:t>
            </a:r>
            <a:r>
              <a:rPr lang="tr-TR" sz="2400">
                <a:solidFill>
                  <a:schemeClr val="bg1"/>
                </a:solidFill>
              </a:rPr>
              <a:t> uygulaması üzerinden otel ve araç kiralama hizmeti sayfaları gözlemlenebilmektedir. </a:t>
            </a:r>
            <a:endParaRPr lang="tr-TR" sz="2400">
              <a:solidFill>
                <a:schemeClr val="bg1"/>
              </a:solidFill>
              <a:cs typeface="Calibri Light"/>
            </a:endParaRPr>
          </a:p>
          <a:p>
            <a:endParaRPr lang="tr-TR" sz="2400">
              <a:solidFill>
                <a:schemeClr val="bg1"/>
              </a:solidFill>
              <a:cs typeface="Calibri Light"/>
            </a:endParaRPr>
          </a:p>
          <a:p>
            <a:r>
              <a:rPr lang="tr-TR" sz="2400">
                <a:solidFill>
                  <a:schemeClr val="bg1"/>
                </a:solidFill>
                <a:cs typeface="Calibri Light"/>
              </a:rPr>
              <a:t>Ayrıca paket alımlarda oluşturulabilir şöyle ki uçak bileti ve otel rezervasyonu yada uçak bileti ve araç kiralama gibi</a:t>
            </a:r>
          </a:p>
        </p:txBody>
      </p:sp>
    </p:spTree>
    <p:extLst>
      <p:ext uri="{BB962C8B-B14F-4D97-AF65-F5344CB8AC3E}">
        <p14:creationId xmlns:p14="http://schemas.microsoft.com/office/powerpoint/2010/main" val="27516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2434FB-63E2-96AE-51AE-94A1993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Hedef Pazar Bilgisi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2400AF-2D6C-5B14-2133-28138E97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solidFill>
                  <a:schemeClr val="bg1"/>
                </a:solidFill>
                <a:ea typeface="+mn-lt"/>
                <a:cs typeface="+mn-lt"/>
              </a:rPr>
              <a:t>Yabancı ziyaretçiler ülkemizi %70,4 ile en çok "gezi, eğlence, sportif ve kültürel faaliyetler" amacıyla ziyaret etti. İkinci sırada %14,8 ile "akraba ve arkadaş ziyareti", üçüncü sırada ise ile %6,7 ile "alışveriş" yer aldı.</a:t>
            </a:r>
          </a:p>
          <a:p>
            <a:r>
              <a:rPr lang="tr-TR">
                <a:solidFill>
                  <a:schemeClr val="bg1"/>
                </a:solidFill>
                <a:cs typeface="Calibri Light"/>
              </a:rPr>
              <a:t>Hedef pazarda ziyaret kişilerin %76.4 ü otele ihtiyaç duyabilir. Aile olarak gelindiği düşünülürse yaklaşık %50 </a:t>
            </a:r>
            <a:r>
              <a:rPr lang="tr-TR" err="1">
                <a:solidFill>
                  <a:schemeClr val="bg1"/>
                </a:solidFill>
                <a:cs typeface="Calibri Light"/>
              </a:rPr>
              <a:t>side</a:t>
            </a:r>
            <a:r>
              <a:rPr lang="tr-TR">
                <a:solidFill>
                  <a:schemeClr val="bg1"/>
                </a:solidFill>
                <a:cs typeface="Calibri Light"/>
              </a:rPr>
              <a:t> ziyaretçide araç kiralayabilir.</a:t>
            </a:r>
          </a:p>
        </p:txBody>
      </p:sp>
    </p:spTree>
    <p:extLst>
      <p:ext uri="{BB962C8B-B14F-4D97-AF65-F5344CB8AC3E}">
        <p14:creationId xmlns:p14="http://schemas.microsoft.com/office/powerpoint/2010/main" val="17794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307D6C-4E65-AB15-1D80-32FB4B22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  <a:cs typeface="Calibri Light"/>
              </a:rPr>
              <a:t>Pazar Pazar/Müşteri Segmentasyonu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E1AC33-B990-0181-D534-86EDFEE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>
                <a:cs typeface="Calibri Light"/>
              </a:rPr>
              <a:t>Yetişkin ve seyahat engeli bulunmayan.</a:t>
            </a:r>
          </a:p>
          <a:p>
            <a:r>
              <a:rPr lang="tr-TR">
                <a:cs typeface="Calibri Light"/>
              </a:rPr>
              <a:t>Uçak bileti alma konusunda deneyim sahibi.</a:t>
            </a:r>
          </a:p>
          <a:p>
            <a:r>
              <a:rPr lang="tr-TR">
                <a:cs typeface="Calibri Light"/>
              </a:rPr>
              <a:t>Eski müşterilerimiz.</a:t>
            </a:r>
          </a:p>
          <a:p>
            <a:r>
              <a:rPr lang="tr-TR">
                <a:cs typeface="Calibri Light"/>
              </a:rPr>
              <a:t>Araç kiralama konusunda istekli </a:t>
            </a:r>
          </a:p>
          <a:p>
            <a:r>
              <a:rPr lang="tr-TR">
                <a:cs typeface="Calibri Light"/>
              </a:rPr>
              <a:t>Yerli ve yabancı turistlerdir.</a:t>
            </a:r>
          </a:p>
        </p:txBody>
      </p:sp>
    </p:spTree>
    <p:extLst>
      <p:ext uri="{BB962C8B-B14F-4D97-AF65-F5344CB8AC3E}">
        <p14:creationId xmlns:p14="http://schemas.microsoft.com/office/powerpoint/2010/main" val="20900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2633AF-7707-7918-70AC-37D9A85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tr-TR" sz="4400">
                <a:solidFill>
                  <a:srgbClr val="FFFFFF"/>
                </a:solidFill>
                <a:cs typeface="Calibri Light"/>
              </a:rPr>
              <a:t>Rekabet Unsurları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75D861-25BD-AC3E-8C1E-44E29CAD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>
                <a:cs typeface="Calibri Light"/>
              </a:rPr>
              <a:t>Rakip firmalar mevcuttur ama Türkiye de bulunan bir firma olarak yerli ve yabancı turistleri analizimiz söz konusu.</a:t>
            </a:r>
          </a:p>
          <a:p>
            <a:endParaRPr lang="tr-TR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560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11B599-C7AB-A25A-D1F7-A5B7A5A9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Pazarlama Hedefleri</a:t>
            </a:r>
            <a:endParaRPr lang="tr-TR" err="1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0F35B-B002-3453-02EF-96C9441D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3" y="2011680"/>
            <a:ext cx="10764308" cy="1713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solidFill>
                  <a:schemeClr val="bg1"/>
                </a:solidFill>
                <a:cs typeface="Calibri Light"/>
              </a:rPr>
              <a:t>Hali hazırdaki müşterilerimize ek olarak otel rezervasyonu ve araç kiralama için pazarın %2 si hedeflenmektedir ilk yılda.</a:t>
            </a:r>
          </a:p>
          <a:p>
            <a:r>
              <a:rPr lang="tr-TR">
                <a:solidFill>
                  <a:schemeClr val="bg1"/>
                </a:solidFill>
                <a:cs typeface="Calibri Light"/>
              </a:rPr>
              <a:t>Ayrıcalıklı müşteri olmak ve kampanyalar sunmak bizi öne çıkarak stratejilerimizden olabilir.</a:t>
            </a:r>
          </a:p>
          <a:p>
            <a:endParaRPr lang="tr-TR">
              <a:cs typeface="Calibri Light" panose="020F030202020403020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33AC5D-7956-5FF3-181D-7593819D3E71}"/>
              </a:ext>
            </a:extLst>
          </p:cNvPr>
          <p:cNvSpPr txBox="1"/>
          <p:nvPr/>
        </p:nvSpPr>
        <p:spPr>
          <a:xfrm>
            <a:off x="693208" y="3727978"/>
            <a:ext cx="749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5400">
                <a:solidFill>
                  <a:schemeClr val="bg1"/>
                </a:solidFill>
              </a:rPr>
              <a:t>İşletmeye Faydaları 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3D0E6A5-111A-FA2D-85DD-11D8BA388FFE}"/>
              </a:ext>
            </a:extLst>
          </p:cNvPr>
          <p:cNvSpPr txBox="1"/>
          <p:nvPr/>
        </p:nvSpPr>
        <p:spPr>
          <a:xfrm>
            <a:off x="809625" y="4868333"/>
            <a:ext cx="104669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>
                <a:solidFill>
                  <a:schemeClr val="bg1"/>
                </a:solidFill>
                <a:cs typeface="Calibri Light"/>
              </a:rPr>
              <a:t>Pazarda var olan rekabete ek olarak kişilerin tek bir yerden bütün seyahatlerini planlayarak bize fazla karlılık getirdiği bütünsel bir seyahat yaklaşımı sunar.</a:t>
            </a:r>
          </a:p>
        </p:txBody>
      </p:sp>
    </p:spTree>
    <p:extLst>
      <p:ext uri="{BB962C8B-B14F-4D97-AF65-F5344CB8AC3E}">
        <p14:creationId xmlns:p14="http://schemas.microsoft.com/office/powerpoint/2010/main" val="27675195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Metropolitan</vt:lpstr>
      <vt:lpstr>En Uygun. Com </vt:lpstr>
      <vt:lpstr>Yönetici Özeti</vt:lpstr>
      <vt:lpstr>Problem Nedir?</vt:lpstr>
      <vt:lpstr>Pazardaki fırsatlar</vt:lpstr>
      <vt:lpstr>Hizmet Açıklaması</vt:lpstr>
      <vt:lpstr>Hedef Pazar Bilgisi</vt:lpstr>
      <vt:lpstr>Pazar Pazar/Müşteri Segmentasyonu</vt:lpstr>
      <vt:lpstr>Rekabet Unsurları</vt:lpstr>
      <vt:lpstr>Pazarlama Hedefleri</vt:lpstr>
      <vt:lpstr>Temel Riskler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</cp:revision>
  <dcterms:created xsi:type="dcterms:W3CDTF">2022-11-27T20:30:29Z</dcterms:created>
  <dcterms:modified xsi:type="dcterms:W3CDTF">2022-11-27T21:43:26Z</dcterms:modified>
</cp:coreProperties>
</file>