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E24AB5-8FAF-43B3-82E2-C815B3362844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8CA9C2-36FA-4D89-BE98-D3515A79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Theory and Artificial Intelligence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tAd</a:t>
            </a:r>
            <a:r>
              <a:rPr lang="en-US" dirty="0" smtClean="0"/>
              <a:t> </a:t>
            </a:r>
            <a:r>
              <a:rPr lang="en-US" dirty="0" err="1" smtClean="0"/>
              <a:t>cOrDlE</a:t>
            </a:r>
            <a:r>
              <a:rPr lang="en-US" dirty="0" smtClean="0"/>
              <a:t>, </a:t>
            </a:r>
            <a:r>
              <a:rPr lang="en-US" dirty="0" err="1" smtClean="0"/>
              <a:t>NoLaN</a:t>
            </a:r>
            <a:r>
              <a:rPr lang="en-US" dirty="0" smtClean="0"/>
              <a:t> </a:t>
            </a:r>
            <a:r>
              <a:rPr lang="en-US" dirty="0" err="1" smtClean="0"/>
              <a:t>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develop an AI to play a game developed in-house.</a:t>
            </a:r>
          </a:p>
          <a:p>
            <a:r>
              <a:rPr lang="en-US" dirty="0" smtClean="0"/>
              <a:t>To explore commonly used concepts and theories associated with game theory.</a:t>
            </a:r>
          </a:p>
          <a:p>
            <a:r>
              <a:rPr lang="en-US" dirty="0" smtClean="0"/>
              <a:t>To become familiarized with best practices and common procedures used with source control </a:t>
            </a:r>
            <a:r>
              <a:rPr lang="en-US" smtClean="0"/>
              <a:t>systems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lp0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4191000" cy="4191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game starts with 2 player-controlled pieces per player.</a:t>
            </a:r>
          </a:p>
          <a:p>
            <a:r>
              <a:rPr lang="en-US" dirty="0" smtClean="0"/>
              <a:t>Grey spaces are immovable and neutral.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Blob Wars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elp1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4191000" cy="4191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piece can move to the 9 spaces adjacent, cloning the piece.</a:t>
            </a:r>
          </a:p>
          <a:p>
            <a:r>
              <a:rPr lang="en-US" dirty="0" smtClean="0"/>
              <a:t>It can also jump 2 spaces, but this consumes the original piece.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Blob Wars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elp2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4191000" cy="4191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Landing a player-controlled piece next to opponent pieces converts the pieces adjacent.</a:t>
            </a:r>
          </a:p>
          <a:p>
            <a:r>
              <a:rPr lang="en-US" dirty="0" smtClean="0"/>
              <a:t>Note that only the 9 pieces adjacent to the piece are converted.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Blob Wars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elp3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4191000" cy="4191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game ends when the board is completely full.</a:t>
            </a:r>
          </a:p>
          <a:p>
            <a:r>
              <a:rPr lang="en-US" dirty="0" smtClean="0"/>
              <a:t>Or, when one player has no moves available.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Blob Wars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problems needed to be solved in the design of the AI:</a:t>
            </a:r>
          </a:p>
          <a:p>
            <a:pPr lvl="1"/>
            <a:r>
              <a:rPr lang="en-US" dirty="0" smtClean="0"/>
              <a:t>Ranking and categorization of possible moves.</a:t>
            </a:r>
          </a:p>
          <a:p>
            <a:pPr lvl="1"/>
            <a:r>
              <a:rPr lang="en-US" dirty="0" smtClean="0"/>
              <a:t>Move search algorithm.</a:t>
            </a:r>
          </a:p>
          <a:p>
            <a:pPr lvl="1"/>
            <a:r>
              <a:rPr lang="en-US" dirty="0" smtClean="0"/>
              <a:t>Ranking and categorization of board states.</a:t>
            </a:r>
          </a:p>
          <a:p>
            <a:r>
              <a:rPr lang="en-US" dirty="0" smtClean="0"/>
              <a:t>Moves are explored in a tree-like structure, utilizing a modified depth-first search.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the AI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the game tree:</a:t>
            </a:r>
          </a:p>
          <a:p>
            <a:pPr lvl="1"/>
            <a:r>
              <a:rPr lang="en-US" dirty="0" smtClean="0"/>
              <a:t>Each node is a possible state.</a:t>
            </a:r>
          </a:p>
          <a:p>
            <a:pPr lvl="1"/>
            <a:r>
              <a:rPr lang="en-US" dirty="0" smtClean="0"/>
              <a:t>Each branch represents a</a:t>
            </a:r>
            <a:br>
              <a:rPr lang="en-US" dirty="0" smtClean="0"/>
            </a:br>
            <a:r>
              <a:rPr lang="en-US" dirty="0" smtClean="0"/>
              <a:t>move.</a:t>
            </a:r>
          </a:p>
          <a:p>
            <a:pPr lvl="1"/>
            <a:r>
              <a:rPr lang="en-US" dirty="0" smtClean="0"/>
              <a:t>Each complete level is a “ply”.</a:t>
            </a:r>
          </a:p>
          <a:p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Moves are searched up to a</a:t>
            </a:r>
            <a:br>
              <a:rPr lang="en-US" dirty="0" smtClean="0"/>
            </a:br>
            <a:r>
              <a:rPr lang="en-US" dirty="0" smtClean="0"/>
              <a:t>certain “depth”, then</a:t>
            </a:r>
            <a:br>
              <a:rPr lang="en-US" dirty="0" smtClean="0"/>
            </a:br>
            <a:r>
              <a:rPr lang="en-US" dirty="0" smtClean="0"/>
              <a:t>exploration proceeds sideways.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AI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0" y="1371600"/>
            <a:ext cx="3733800" cy="2743200"/>
            <a:chOff x="5334000" y="1295400"/>
            <a:chExt cx="3733800" cy="2743200"/>
          </a:xfrm>
          <a:solidFill>
            <a:schemeClr val="bg1"/>
          </a:solidFill>
        </p:grpSpPr>
        <p:pic>
          <p:nvPicPr>
            <p:cNvPr id="2050" name="Picture 2" descr="http://upload.wikimedia.org/wikipedia/commons/thumb/d/da/Tic-tac-toe-game-tree.svg/1000px-Tic-tac-toe-game-tree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1295400"/>
              <a:ext cx="3581400" cy="2385213"/>
            </a:xfrm>
            <a:prstGeom prst="rect">
              <a:avLst/>
            </a:prstGeom>
            <a:grpFill/>
          </p:spPr>
        </p:pic>
        <p:sp>
          <p:nvSpPr>
            <p:cNvPr id="5" name="TextBox 4"/>
            <p:cNvSpPr txBox="1"/>
            <p:nvPr/>
          </p:nvSpPr>
          <p:spPr>
            <a:xfrm>
              <a:off x="5486400" y="3730823"/>
              <a:ext cx="35814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 example game tree for tic-tac-toe.</a:t>
              </a:r>
              <a:endParaRPr lang="en-US" sz="1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1499E-6 L -0.27917 0.099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17 0.09993 L 0.00417 -2.41499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5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233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Game Theory and Artificial Intelligence Design</vt:lpstr>
      <vt:lpstr>Objectives</vt:lpstr>
      <vt:lpstr>Overview – Blob Wars</vt:lpstr>
      <vt:lpstr>Overview – Blob Wars</vt:lpstr>
      <vt:lpstr>Overview – Blob Wars</vt:lpstr>
      <vt:lpstr>Overview – Blob Wars</vt:lpstr>
      <vt:lpstr>Designing the AI</vt:lpstr>
      <vt:lpstr>Designing the 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and Artificial Intelligence Design</dc:title>
  <dc:creator>Period 3</dc:creator>
  <cp:lastModifiedBy>period-3</cp:lastModifiedBy>
  <cp:revision>5</cp:revision>
  <dcterms:created xsi:type="dcterms:W3CDTF">2012-04-24T11:39:11Z</dcterms:created>
  <dcterms:modified xsi:type="dcterms:W3CDTF">2012-05-22T13:58:38Z</dcterms:modified>
</cp:coreProperties>
</file>