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Filter by Region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Filter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Revenue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Profit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Orders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Proft margin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Average Shipping Time (Days)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Return Rate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Filter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Revenue by Product Category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Sales by Customer Segment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Sales by Order Priority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Returning Customers vs New Customers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Filter by Category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Filter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Revenue by Month</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Shipping Cost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Sales Growth by Month</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ce9bd656-6554-455b-8860-752e72489fdd?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1075ed7abb3344b8" /><Relationship Type="http://schemas.openxmlformats.org/officeDocument/2006/relationships/slideLayout" Target="/ppt/slideLayouts/slideLayout8.xml" Id="R8914b032c50c421a" /><Relationship Type="http://schemas.openxmlformats.org/officeDocument/2006/relationships/hyperlink" Target="https://app.powerbi.com/groups/me/reports/ce9bd656-6554-455b-8860-752e72489fdd/?pbi_source=PowerPoint" TargetMode="External" Id="RelId0" /><Relationship Type="http://schemas.openxmlformats.org/officeDocument/2006/relationships/image" Target="/ppt/media/image4.png" Id="imgId83523394"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Sales</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3/5/2025 9:04:15 AM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3/5/2025 9:01:45 AM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Filter by Region ,Filter ,Revenue ,Total Profit ,Total Orders ,Proft margin % ,Average Shipping Time (Days) ,Return Rate % ,Filter ,Revenue by Product Category ,shape ,Sales by Customer Segment ,shape ,tableEx ,shape ,Sales by Order Priority ,shape ,Returning Customers vs New Customers ,shape ,shape ,textbox ,Filter by Category ,Filter ,Revenue by Month ,shape ,Shipping Cost ,shape ,tableEx ,shape ,Sales Growth by Month ,shape.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83523394"/>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Page 2</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