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604"/>
    <a:srgbClr val="99FB0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C2009-3736-2A00-4583-BC5926FFA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1C84C-1A5E-3400-F74A-CF840B51A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96F61-209E-A161-657A-59C6297E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E5478-91C0-9096-D041-C864825C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0BB2C-E81B-538D-0444-0DEE0B88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4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27A3-4A95-08AC-ACE4-0C8C7DEC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40C3F-10FB-FBA6-7C1A-DD78F8921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A4FC0-213D-D3B9-F1F9-74DA2EEC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31613-D97A-03D8-CC60-B875CC9E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21950-C179-C641-805C-62E7460C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1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E8326C-E466-6BC5-4CFC-13D84F048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5BD78B-4E34-4EEC-7BEC-6C428E5F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6A046-D834-B2D2-F0B3-CB8C3573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B36B7-D2A3-092D-A6B0-69A336AA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8C334-300B-251F-7887-87BAEC88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10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F7C4C-5C63-76CF-1DCA-94510965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FB60E-5B48-6069-9C3F-04B66667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9BC8E-8FDD-DCF0-52BF-D8329A4C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1E427-4387-B99B-CF39-35049AC5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B3AEE-6D6A-1234-4EAB-28642A0D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89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5B6E8-1E9C-A762-FF16-A747A8C4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AC7E92-A012-694A-F8BC-C93DA1DE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0016D-97A4-A843-5F51-E767AD9D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A34A6-441A-B0E1-BD7B-AA193FE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82E6B-99F0-FFE1-7D09-E312C11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13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0414C-320B-9ECC-8834-D797755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F53F8-6088-ACDB-9D68-F822A02B5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639E3-0384-760E-BFD7-D8FC09F4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BF491-BD80-2C0D-27C2-74F7A9F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06839-1F3C-29E1-2239-D21CF36E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B9F02-02EA-09E2-026C-B528E50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1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A5CF1-8985-A893-3566-8BAB70DD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3BC5F-6D42-1ADB-1430-DD677BF5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713DF-5EBF-1447-A5F1-3DF4A4C36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CEF384-3833-86BF-30A7-4448CC3E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56492D-F585-B492-FE16-7545B90A7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4DE155-7FD9-0663-4A4C-6A325D9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1A9998-65F6-3219-CF11-F9409709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3E8EEB-6296-30ED-82D5-CA0863CB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3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0DAF-57BB-D01C-A32C-6B06AC54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774499-BF97-092B-C936-449D8A2D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FE5D1E-21AD-D057-0994-7D5BB283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4120FB-561A-4A93-DD48-076882F1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43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A9A9B6-3D86-175B-145C-23F0CD96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42E633-44F2-F3F2-B4F0-21155230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41117-3C88-956E-E8EA-7CD6FB73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50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105B-51F8-C23A-329C-BBFF66E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FAF1-547D-760E-214B-343FB26E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457C0-8299-3B82-1806-FABE9EE4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32B90-F432-E76A-A0EF-0312AF29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B10D0-83B4-1877-A5D2-E524DC36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879D5-8E31-0AEB-FE33-4D8C2D0E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1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0EE3-CC3D-316A-4442-59399E17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B3A7D1-BBDC-08DF-AA00-3E3E2D2A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C5F44-F454-44DE-DF23-0B6EB7CA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A4C0B8-9F2F-3200-F5C3-6CAC609A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BEB68-440C-B558-524C-B549D067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51DE33-356B-96B4-FE2C-175B8669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73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9E02DA-807E-684A-3D2C-E71EE3E5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ED45D2-7046-BC08-ED35-E5315C30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226EB-53D4-D88A-CA6F-51A64B6CF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7FE8A-0FA0-498B-B6B3-8E9CDE5B3DBD}" type="datetimeFigureOut">
              <a:rPr lang="es-PE" smtClean="0"/>
              <a:t>10/12/2024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ABD05-8F2A-4210-B591-B2C6F1AD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5B0E1-5898-9A72-4C79-37ECE5E0B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666E8-3651-4DF3-AF0E-90DE625BA7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1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2855C653-99FE-FAB5-9F3F-9719E27D297D}"/>
              </a:ext>
            </a:extLst>
          </p:cNvPr>
          <p:cNvGrpSpPr/>
          <p:nvPr/>
        </p:nvGrpSpPr>
        <p:grpSpPr>
          <a:xfrm>
            <a:off x="1001812" y="4093126"/>
            <a:ext cx="10102315" cy="989703"/>
            <a:chOff x="731521" y="4894728"/>
            <a:chExt cx="10102315" cy="989703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EA068BB-F44F-6019-3C4F-DF67AF27C62E}"/>
                </a:ext>
              </a:extLst>
            </p:cNvPr>
            <p:cNvCxnSpPr>
              <a:cxnSpLocks/>
            </p:cNvCxnSpPr>
            <p:nvPr/>
          </p:nvCxnSpPr>
          <p:spPr>
            <a:xfrm>
              <a:off x="8895667" y="5389580"/>
              <a:ext cx="19381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4A3CCD3-1F62-AD99-B686-64C8748FDE97}"/>
                </a:ext>
              </a:extLst>
            </p:cNvPr>
            <p:cNvCxnSpPr/>
            <p:nvPr/>
          </p:nvCxnSpPr>
          <p:spPr>
            <a:xfrm>
              <a:off x="731521" y="5389580"/>
              <a:ext cx="7551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60811D5A-4ABE-E806-310D-FE72DD2D517B}"/>
                </a:ext>
              </a:extLst>
            </p:cNvPr>
            <p:cNvGrpSpPr/>
            <p:nvPr/>
          </p:nvGrpSpPr>
          <p:grpSpPr>
            <a:xfrm rot="372560">
              <a:off x="8105888" y="4894728"/>
              <a:ext cx="355002" cy="989703"/>
              <a:chOff x="4722607" y="2474259"/>
              <a:chExt cx="355002" cy="989703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35595C95-B6E4-0380-938E-076195968BED}"/>
                  </a:ext>
                </a:extLst>
              </p:cNvPr>
              <p:cNvCxnSpPr/>
              <p:nvPr/>
            </p:nvCxnSpPr>
            <p:spPr>
              <a:xfrm flipH="1">
                <a:off x="4722607" y="2474259"/>
                <a:ext cx="268941" cy="387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EF403EF-6925-957D-2DE9-3342BC523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607" y="2861534"/>
                <a:ext cx="355002" cy="2151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DEBBCAF6-23F0-90AC-4F8E-E8D87C90E386}"/>
                  </a:ext>
                </a:extLst>
              </p:cNvPr>
              <p:cNvCxnSpPr/>
              <p:nvPr/>
            </p:nvCxnSpPr>
            <p:spPr>
              <a:xfrm flipH="1">
                <a:off x="4808668" y="3076687"/>
                <a:ext cx="268941" cy="387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D2146D40-B060-5AC1-C269-AFAA8632AD28}"/>
                </a:ext>
              </a:extLst>
            </p:cNvPr>
            <p:cNvGrpSpPr/>
            <p:nvPr/>
          </p:nvGrpSpPr>
          <p:grpSpPr>
            <a:xfrm rot="372560">
              <a:off x="8706850" y="4894728"/>
              <a:ext cx="355002" cy="989703"/>
              <a:chOff x="4722607" y="2474259"/>
              <a:chExt cx="355002" cy="989703"/>
            </a:xfrm>
          </p:grpSpPr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72A75183-1D7B-0531-D5E0-5B85EECB6833}"/>
                  </a:ext>
                </a:extLst>
              </p:cNvPr>
              <p:cNvCxnSpPr/>
              <p:nvPr/>
            </p:nvCxnSpPr>
            <p:spPr>
              <a:xfrm flipH="1">
                <a:off x="4722607" y="2474259"/>
                <a:ext cx="268941" cy="387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C2B534F8-FF18-834B-C560-1F84AE32B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607" y="2861534"/>
                <a:ext cx="355002" cy="2151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29262C70-5C97-FC0D-DF2A-D2D03F3EFF33}"/>
                  </a:ext>
                </a:extLst>
              </p:cNvPr>
              <p:cNvCxnSpPr/>
              <p:nvPr/>
            </p:nvCxnSpPr>
            <p:spPr>
              <a:xfrm flipH="1">
                <a:off x="4808668" y="3076687"/>
                <a:ext cx="268941" cy="387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6F706C2-321F-71DE-2D4B-2AF43701610B}"/>
              </a:ext>
            </a:extLst>
          </p:cNvPr>
          <p:cNvGrpSpPr/>
          <p:nvPr/>
        </p:nvGrpSpPr>
        <p:grpSpPr>
          <a:xfrm>
            <a:off x="1087872" y="4587977"/>
            <a:ext cx="633349" cy="404832"/>
            <a:chOff x="1130902" y="5061313"/>
            <a:chExt cx="633349" cy="404832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D010058-5ED8-953B-6DB5-D0598E20E623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817FCCE4-48D8-8CE5-9CB2-F6A873549E8E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Feb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228CCE3-9B00-2E4E-8D83-71F7426DFB11}"/>
              </a:ext>
            </a:extLst>
          </p:cNvPr>
          <p:cNvGrpSpPr/>
          <p:nvPr/>
        </p:nvGrpSpPr>
        <p:grpSpPr>
          <a:xfrm>
            <a:off x="2042600" y="4587977"/>
            <a:ext cx="633349" cy="404832"/>
            <a:chOff x="1130902" y="5061313"/>
            <a:chExt cx="633349" cy="404832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26C661F6-6555-1E17-A55A-7950D2EB6F16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9DE0BD4-7DE9-01D8-E305-E84768E95693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Mar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888DB595-305C-FBF1-0A55-50D3FDBF9FAE}"/>
              </a:ext>
            </a:extLst>
          </p:cNvPr>
          <p:cNvGrpSpPr/>
          <p:nvPr/>
        </p:nvGrpSpPr>
        <p:grpSpPr>
          <a:xfrm>
            <a:off x="2923294" y="4587977"/>
            <a:ext cx="633349" cy="404832"/>
            <a:chOff x="1130902" y="5061313"/>
            <a:chExt cx="633349" cy="404832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979B223D-117C-C530-13C7-31633954EF16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88572C43-4919-2AD8-EF95-92E74F40243F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Apr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E3AB802-A635-F0A2-3C26-EF95EEDCDBD2}"/>
              </a:ext>
            </a:extLst>
          </p:cNvPr>
          <p:cNvGrpSpPr/>
          <p:nvPr/>
        </p:nvGrpSpPr>
        <p:grpSpPr>
          <a:xfrm>
            <a:off x="3833555" y="4587977"/>
            <a:ext cx="633349" cy="404832"/>
            <a:chOff x="1130902" y="5061313"/>
            <a:chExt cx="633349" cy="404832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FD432A20-B036-C2E8-C5FB-72FFD833C5C9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E3DDA78-2908-5D91-E18F-57DF95AB5C13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May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51D5057-3C40-4D1C-0A4D-10D67DAC3ADC}"/>
              </a:ext>
            </a:extLst>
          </p:cNvPr>
          <p:cNvGrpSpPr/>
          <p:nvPr/>
        </p:nvGrpSpPr>
        <p:grpSpPr>
          <a:xfrm>
            <a:off x="4665410" y="4587977"/>
            <a:ext cx="633349" cy="404832"/>
            <a:chOff x="1130902" y="5061313"/>
            <a:chExt cx="633349" cy="404832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8DA9EEF-E831-ABF7-EB90-EABDA2CA8928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DF96B7A-5561-3167-EB3D-F68D20994771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Jun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D76F71E7-778A-3558-9E21-30F066015502}"/>
              </a:ext>
            </a:extLst>
          </p:cNvPr>
          <p:cNvGrpSpPr/>
          <p:nvPr/>
        </p:nvGrpSpPr>
        <p:grpSpPr>
          <a:xfrm>
            <a:off x="5551141" y="4577177"/>
            <a:ext cx="633349" cy="404832"/>
            <a:chOff x="1130902" y="5061313"/>
            <a:chExt cx="633349" cy="404832"/>
          </a:xfrm>
        </p:grpSpPr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B7D68099-0BD1-B886-2D93-447F4AC851CA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4B185E4-4665-9008-A399-1282D9F30306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Jul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81A8BE5-E2A8-4129-E215-3E1066974E69}"/>
              </a:ext>
            </a:extLst>
          </p:cNvPr>
          <p:cNvGrpSpPr/>
          <p:nvPr/>
        </p:nvGrpSpPr>
        <p:grpSpPr>
          <a:xfrm>
            <a:off x="6497956" y="4571874"/>
            <a:ext cx="633349" cy="404832"/>
            <a:chOff x="1130902" y="5061313"/>
            <a:chExt cx="633349" cy="404832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988270E0-2B29-F550-3FFB-23419D6BEDC7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6334522-DFE0-604D-D789-4EE64B0EB32A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F8A6AEA-D1D1-26D2-BE6D-BFDC5617A296}"/>
              </a:ext>
            </a:extLst>
          </p:cNvPr>
          <p:cNvGrpSpPr/>
          <p:nvPr/>
        </p:nvGrpSpPr>
        <p:grpSpPr>
          <a:xfrm>
            <a:off x="7577397" y="4587935"/>
            <a:ext cx="633349" cy="404832"/>
            <a:chOff x="1130902" y="5061313"/>
            <a:chExt cx="633349" cy="404832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94E422B-4B8B-755E-7DD1-4B74647B4265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CDB12DC5-78D7-2F02-50F4-C179987C2A74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Sep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B62AA3ED-5146-4B13-6089-0076ACBE8B9F}"/>
              </a:ext>
            </a:extLst>
          </p:cNvPr>
          <p:cNvGrpSpPr/>
          <p:nvPr/>
        </p:nvGrpSpPr>
        <p:grpSpPr>
          <a:xfrm>
            <a:off x="9349049" y="4598003"/>
            <a:ext cx="633349" cy="404832"/>
            <a:chOff x="1130902" y="5061313"/>
            <a:chExt cx="633349" cy="404832"/>
          </a:xfrm>
        </p:grpSpPr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F62D999-5AEB-E423-E64E-A3F9CDBD7C0A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CA01A0DD-8B2D-769D-813E-A7DF61851E9D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Sep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9FF5403-A770-CC40-177F-9DC853FBA816}"/>
              </a:ext>
            </a:extLst>
          </p:cNvPr>
          <p:cNvGrpSpPr/>
          <p:nvPr/>
        </p:nvGrpSpPr>
        <p:grpSpPr>
          <a:xfrm>
            <a:off x="10404074" y="4587977"/>
            <a:ext cx="633349" cy="404832"/>
            <a:chOff x="1130902" y="5061313"/>
            <a:chExt cx="633349" cy="404832"/>
          </a:xfrm>
        </p:grpSpPr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4919599B-C653-C94F-53EA-AF26118D387C}"/>
                </a:ext>
              </a:extLst>
            </p:cNvPr>
            <p:cNvCxnSpPr/>
            <p:nvPr/>
          </p:nvCxnSpPr>
          <p:spPr>
            <a:xfrm>
              <a:off x="1366221" y="5061313"/>
              <a:ext cx="0" cy="9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579BB089-77F3-0C01-0873-7188D58E203E}"/>
                </a:ext>
              </a:extLst>
            </p:cNvPr>
            <p:cNvSpPr txBox="1"/>
            <p:nvPr/>
          </p:nvSpPr>
          <p:spPr>
            <a:xfrm>
              <a:off x="1130902" y="5158368"/>
              <a:ext cx="633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Oct</a:t>
              </a:r>
            </a:p>
          </p:txBody>
        </p: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7BEEB1A6-C2D7-6BA2-3848-688DF6B11D80}"/>
              </a:ext>
            </a:extLst>
          </p:cNvPr>
          <p:cNvSpPr txBox="1"/>
          <p:nvPr/>
        </p:nvSpPr>
        <p:spPr>
          <a:xfrm>
            <a:off x="3877051" y="4976706"/>
            <a:ext cx="108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4EFC6A9-268E-A675-CA6F-81B7A53F8833}"/>
              </a:ext>
            </a:extLst>
          </p:cNvPr>
          <p:cNvSpPr txBox="1"/>
          <p:nvPr/>
        </p:nvSpPr>
        <p:spPr>
          <a:xfrm>
            <a:off x="9666242" y="4978200"/>
            <a:ext cx="108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7579F83-A209-7B9E-3E34-3D331E78CC1A}"/>
              </a:ext>
            </a:extLst>
          </p:cNvPr>
          <p:cNvGrpSpPr/>
          <p:nvPr/>
        </p:nvGrpSpPr>
        <p:grpSpPr>
          <a:xfrm>
            <a:off x="1826956" y="5333453"/>
            <a:ext cx="6943605" cy="806439"/>
            <a:chOff x="2640763" y="5348144"/>
            <a:chExt cx="6943605" cy="806439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7DCFEC09-FCEA-2D68-F60C-53145870D2DB}"/>
                </a:ext>
              </a:extLst>
            </p:cNvPr>
            <p:cNvSpPr txBox="1"/>
            <p:nvPr/>
          </p:nvSpPr>
          <p:spPr>
            <a:xfrm>
              <a:off x="2640763" y="5348144"/>
              <a:ext cx="6943605" cy="80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Unvaccinated</a:t>
              </a: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rabid</a:t>
              </a: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dog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Rabid</a:t>
              </a: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dog</a:t>
              </a: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vaccinated</a:t>
              </a: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during</a:t>
              </a:r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 case control </a:t>
              </a:r>
              <a:r>
                <a:rPr lang="es-P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05364541-EF28-D8E0-92B1-02A002269F53}"/>
                </a:ext>
              </a:extLst>
            </p:cNvPr>
            <p:cNvSpPr/>
            <p:nvPr/>
          </p:nvSpPr>
          <p:spPr>
            <a:xfrm>
              <a:off x="4271384" y="5626793"/>
              <a:ext cx="189499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3F6C251B-59D1-26BB-26C1-C20F3E9B0AE4}"/>
                </a:ext>
              </a:extLst>
            </p:cNvPr>
            <p:cNvSpPr/>
            <p:nvPr/>
          </p:nvSpPr>
          <p:spPr>
            <a:xfrm>
              <a:off x="4271384" y="5909349"/>
              <a:ext cx="189499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36FD8AFC-BB23-578D-C1AB-29D88ABF54B7}"/>
              </a:ext>
            </a:extLst>
          </p:cNvPr>
          <p:cNvGrpSpPr/>
          <p:nvPr/>
        </p:nvGrpSpPr>
        <p:grpSpPr>
          <a:xfrm>
            <a:off x="1323191" y="991209"/>
            <a:ext cx="9892320" cy="3283496"/>
            <a:chOff x="1254837" y="1647876"/>
            <a:chExt cx="9892320" cy="3283496"/>
          </a:xfrm>
        </p:grpSpPr>
        <p:pic>
          <p:nvPicPr>
            <p:cNvPr id="123" name="Imagen 12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E76A61A1-A0FC-A7FC-0A34-740B53EC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06739" y="4218166"/>
              <a:ext cx="1040418" cy="713206"/>
            </a:xfrm>
            <a:prstGeom prst="rect">
              <a:avLst/>
            </a:prstGeom>
          </p:spPr>
        </p:pic>
        <p:pic>
          <p:nvPicPr>
            <p:cNvPr id="122" name="Imagen 121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306A155D-C1D2-F1D0-3A0B-81D4A86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68962" y="4233010"/>
              <a:ext cx="1009110" cy="691745"/>
            </a:xfrm>
            <a:prstGeom prst="rect">
              <a:avLst/>
            </a:prstGeom>
          </p:spPr>
        </p:pic>
        <p:pic>
          <p:nvPicPr>
            <p:cNvPr id="121" name="Imagen 120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60CAB5DA-605A-BDB6-91B4-C989ED033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1690" y="4239627"/>
              <a:ext cx="1009110" cy="691745"/>
            </a:xfrm>
            <a:prstGeom prst="rect">
              <a:avLst/>
            </a:prstGeom>
          </p:spPr>
        </p:pic>
        <p:pic>
          <p:nvPicPr>
            <p:cNvPr id="120" name="Imagen 119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84EF3A69-04AD-01CD-4B8C-8A3B5048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37234" y="4187024"/>
              <a:ext cx="1009110" cy="691745"/>
            </a:xfrm>
            <a:prstGeom prst="rect">
              <a:avLst/>
            </a:prstGeom>
          </p:spPr>
        </p:pic>
        <p:pic>
          <p:nvPicPr>
            <p:cNvPr id="117" name="Imagen 116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89071B28-A17D-0F93-D090-37E032F35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4837" y="4120751"/>
              <a:ext cx="1009110" cy="691745"/>
            </a:xfrm>
            <a:prstGeom prst="rect">
              <a:avLst/>
            </a:prstGeom>
          </p:spPr>
        </p:pic>
        <p:pic>
          <p:nvPicPr>
            <p:cNvPr id="116" name="Imagen 115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D8F9E577-531B-EE39-0164-6E482C5A2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77423" y="1647876"/>
              <a:ext cx="1009110" cy="691745"/>
            </a:xfrm>
            <a:prstGeom prst="rect">
              <a:avLst/>
            </a:prstGeom>
          </p:spPr>
        </p:pic>
        <p:pic>
          <p:nvPicPr>
            <p:cNvPr id="115" name="Imagen 11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AACDDB9-B683-40F4-FD58-7D7650485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6491" y="2489798"/>
              <a:ext cx="1040418" cy="713206"/>
            </a:xfrm>
            <a:prstGeom prst="rect">
              <a:avLst/>
            </a:prstGeom>
          </p:spPr>
        </p:pic>
        <p:pic>
          <p:nvPicPr>
            <p:cNvPr id="114" name="Imagen 113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AF8B6A9-A71C-6332-89F4-82C567D2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48784" y="3261607"/>
              <a:ext cx="1040418" cy="713206"/>
            </a:xfrm>
            <a:prstGeom prst="rect">
              <a:avLst/>
            </a:prstGeom>
          </p:spPr>
        </p:pic>
        <p:pic>
          <p:nvPicPr>
            <p:cNvPr id="113" name="Imagen 112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1C557C9A-D5CC-00F3-6051-6C5C8949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597" y="3272338"/>
              <a:ext cx="1009110" cy="691745"/>
            </a:xfrm>
            <a:prstGeom prst="rect">
              <a:avLst/>
            </a:prstGeom>
          </p:spPr>
        </p:pic>
        <p:pic>
          <p:nvPicPr>
            <p:cNvPr id="112" name="Imagen 11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7EA21E3-1C78-971B-1BBC-BEEAF689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11773" y="4153538"/>
              <a:ext cx="1040418" cy="713206"/>
            </a:xfrm>
            <a:prstGeom prst="rect">
              <a:avLst/>
            </a:prstGeom>
          </p:spPr>
        </p:pic>
        <p:pic>
          <p:nvPicPr>
            <p:cNvPr id="111" name="Imagen 110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B6B978F3-F493-512C-6935-5662D614B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3123" y="4120750"/>
              <a:ext cx="1009110" cy="691745"/>
            </a:xfrm>
            <a:prstGeom prst="rect">
              <a:avLst/>
            </a:prstGeom>
          </p:spPr>
        </p:pic>
        <p:pic>
          <p:nvPicPr>
            <p:cNvPr id="107" name="Imagen 10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96AF598-07E5-20C5-03A2-331042EB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96683" y="3100966"/>
              <a:ext cx="1040418" cy="713206"/>
            </a:xfrm>
            <a:prstGeom prst="rect">
              <a:avLst/>
            </a:prstGeom>
          </p:spPr>
        </p:pic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425A4E34-8941-6943-0097-910FD2EC9654}"/>
                </a:ext>
              </a:extLst>
            </p:cNvPr>
            <p:cNvSpPr txBox="1"/>
            <p:nvPr/>
          </p:nvSpPr>
          <p:spPr>
            <a:xfrm>
              <a:off x="1637236" y="4227517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45850EB0-7AD1-0255-2397-061F65D0A38F}"/>
                </a:ext>
              </a:extLst>
            </p:cNvPr>
            <p:cNvSpPr txBox="1"/>
            <p:nvPr/>
          </p:nvSpPr>
          <p:spPr>
            <a:xfrm>
              <a:off x="2019489" y="3361550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5A3B5E34-8ECA-96AA-9CEF-8656ED9E86E8}"/>
                </a:ext>
              </a:extLst>
            </p:cNvPr>
            <p:cNvSpPr txBox="1"/>
            <p:nvPr/>
          </p:nvSpPr>
          <p:spPr>
            <a:xfrm>
              <a:off x="2676324" y="2587051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4D16BD4D-2947-3C52-10BA-73D3271FDC9B}"/>
                </a:ext>
              </a:extLst>
            </p:cNvPr>
            <p:cNvSpPr txBox="1"/>
            <p:nvPr/>
          </p:nvSpPr>
          <p:spPr>
            <a:xfrm>
              <a:off x="2921316" y="1755727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AB47D225-5430-CBA4-91FC-94995BDCD770}"/>
                </a:ext>
              </a:extLst>
            </p:cNvPr>
            <p:cNvSpPr txBox="1"/>
            <p:nvPr/>
          </p:nvSpPr>
          <p:spPr>
            <a:xfrm>
              <a:off x="2651038" y="4239627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84A96AA0-5159-A45D-F97D-A09C990BB70D}"/>
                </a:ext>
              </a:extLst>
            </p:cNvPr>
            <p:cNvSpPr txBox="1"/>
            <p:nvPr/>
          </p:nvSpPr>
          <p:spPr>
            <a:xfrm>
              <a:off x="3379138" y="3385488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FBA28FF8-1125-8D2B-DC61-70BFFAE50AFE}"/>
                </a:ext>
              </a:extLst>
            </p:cNvPr>
            <p:cNvSpPr txBox="1"/>
            <p:nvPr/>
          </p:nvSpPr>
          <p:spPr>
            <a:xfrm>
              <a:off x="3688297" y="4252061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72B56845-9758-932E-20FA-5B18C2466395}"/>
                </a:ext>
              </a:extLst>
            </p:cNvPr>
            <p:cNvSpPr txBox="1"/>
            <p:nvPr/>
          </p:nvSpPr>
          <p:spPr>
            <a:xfrm>
              <a:off x="5286287" y="4326249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A0BAE8BD-1385-48EB-80B0-D2A39CF592DB}"/>
                </a:ext>
              </a:extLst>
            </p:cNvPr>
            <p:cNvSpPr txBox="1"/>
            <p:nvPr/>
          </p:nvSpPr>
          <p:spPr>
            <a:xfrm>
              <a:off x="7189402" y="4358523"/>
              <a:ext cx="290457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1ABF23E8-829C-7CE9-619E-EF8C1A2518D4}"/>
                </a:ext>
              </a:extLst>
            </p:cNvPr>
            <p:cNvSpPr txBox="1"/>
            <p:nvPr/>
          </p:nvSpPr>
          <p:spPr>
            <a:xfrm>
              <a:off x="7263164" y="3218974"/>
              <a:ext cx="485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F27DF420-83F4-F05D-7F85-4372B351D7E4}"/>
                </a:ext>
              </a:extLst>
            </p:cNvPr>
            <p:cNvSpPr txBox="1"/>
            <p:nvPr/>
          </p:nvSpPr>
          <p:spPr>
            <a:xfrm>
              <a:off x="9551199" y="4329978"/>
              <a:ext cx="44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520BE16F-2F50-9D15-7F8A-B9E10B76EC92}"/>
                </a:ext>
              </a:extLst>
            </p:cNvPr>
            <p:cNvSpPr txBox="1"/>
            <p:nvPr/>
          </p:nvSpPr>
          <p:spPr>
            <a:xfrm>
              <a:off x="10522503" y="4328199"/>
              <a:ext cx="42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cxnSp>
        <p:nvCxnSpPr>
          <p:cNvPr id="181" name="Conector: curvado 180">
            <a:extLst>
              <a:ext uri="{FF2B5EF4-FFF2-40B4-BE49-F238E27FC236}">
                <a16:creationId xmlns:a16="http://schemas.microsoft.com/office/drawing/2014/main" id="{F244B6FE-44C6-DBCC-288E-45F0107475F5}"/>
              </a:ext>
            </a:extLst>
          </p:cNvPr>
          <p:cNvCxnSpPr>
            <a:cxnSpLocks/>
            <a:stCxn id="117" idx="3"/>
            <a:endCxn id="115" idx="3"/>
          </p:cNvCxnSpPr>
          <p:nvPr/>
        </p:nvCxnSpPr>
        <p:spPr>
          <a:xfrm rot="10800000" flipH="1">
            <a:off x="1323191" y="2189735"/>
            <a:ext cx="981654" cy="1620223"/>
          </a:xfrm>
          <a:prstGeom prst="curvedConnector3">
            <a:avLst>
              <a:gd name="adj1" fmla="val -23287"/>
            </a:avLst>
          </a:prstGeom>
          <a:ln w="38100">
            <a:solidFill>
              <a:srgbClr val="8BE6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: curvado 183">
            <a:extLst>
              <a:ext uri="{FF2B5EF4-FFF2-40B4-BE49-F238E27FC236}">
                <a16:creationId xmlns:a16="http://schemas.microsoft.com/office/drawing/2014/main" id="{F3F9A986-504D-2DEE-2DDB-3F440EBB25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9812" y="3177420"/>
            <a:ext cx="568813" cy="285792"/>
          </a:xfrm>
          <a:prstGeom prst="curvedConnector2">
            <a:avLst/>
          </a:prstGeom>
          <a:ln w="38100">
            <a:solidFill>
              <a:srgbClr val="8BE6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curvado 185">
            <a:extLst>
              <a:ext uri="{FF2B5EF4-FFF2-40B4-BE49-F238E27FC236}">
                <a16:creationId xmlns:a16="http://schemas.microsoft.com/office/drawing/2014/main" id="{462C66AA-6D89-97BF-F2F0-D1E15F0697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2653" y="1545315"/>
            <a:ext cx="568813" cy="285792"/>
          </a:xfrm>
          <a:prstGeom prst="curvedConnector2">
            <a:avLst/>
          </a:prstGeom>
          <a:ln w="38100">
            <a:solidFill>
              <a:srgbClr val="8BE6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: curvado 187">
            <a:extLst>
              <a:ext uri="{FF2B5EF4-FFF2-40B4-BE49-F238E27FC236}">
                <a16:creationId xmlns:a16="http://schemas.microsoft.com/office/drawing/2014/main" id="{280A60FE-F4D4-92BA-98B7-54DD6368A195}"/>
              </a:ext>
            </a:extLst>
          </p:cNvPr>
          <p:cNvCxnSpPr>
            <a:cxnSpLocks/>
          </p:cNvCxnSpPr>
          <p:nvPr/>
        </p:nvCxnSpPr>
        <p:spPr>
          <a:xfrm>
            <a:off x="3376760" y="2229633"/>
            <a:ext cx="192084" cy="415206"/>
          </a:xfrm>
          <a:prstGeom prst="curvedConnector2">
            <a:avLst/>
          </a:prstGeom>
          <a:ln w="38100">
            <a:solidFill>
              <a:srgbClr val="8BE6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09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42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51991852578</dc:creator>
  <cp:lastModifiedBy>51991852578</cp:lastModifiedBy>
  <cp:revision>3</cp:revision>
  <dcterms:created xsi:type="dcterms:W3CDTF">2024-12-10T13:49:15Z</dcterms:created>
  <dcterms:modified xsi:type="dcterms:W3CDTF">2024-12-10T16:19:55Z</dcterms:modified>
</cp:coreProperties>
</file>