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33" d="100"/>
          <a:sy n="33" d="100"/>
        </p:scale>
        <p:origin x="1924" y="10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1">
            <a:extLst>
              <a:ext uri="{FF2B5EF4-FFF2-40B4-BE49-F238E27FC236}">
                <a16:creationId xmlns:a16="http://schemas.microsoft.com/office/drawing/2014/main" id="{F2F7B21D-7ADF-0B71-1753-F1D4C8F817E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0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C1166-2493-752B-0EEB-9A83AB4F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9CE9-3EC3-C2FC-6D7D-AF9D59E4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88EE-1051-985D-7A0C-ED1AC1B4A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41C9-F2BE-C647-9D87-6E748331870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0FA5-478B-4D8A-57DF-D23F66BD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D68B-B603-9793-5092-29D94CF17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D761-2098-F04D-A028-71F8B8E3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F9900BD-DF14-D185-8D1F-17D0DCC104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819" y="-2325562"/>
            <a:ext cx="660277" cy="41334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9BA2DB3-341F-9F87-FDB8-AAE233380F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988" y="-3849155"/>
            <a:ext cx="586427" cy="3184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04E8AC8-5461-5BD8-C66E-710E27455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72568" y="-3849155"/>
            <a:ext cx="4596625" cy="2496439"/>
          </a:xfrm>
          <a:prstGeom prst="rect">
            <a:avLst/>
          </a:prstGeom>
        </p:spPr>
      </p:pic>
      <p:pic>
        <p:nvPicPr>
          <p:cNvPr id="4" name="Picture Placeholder 3" descr="A picture containing sky, outdoor, nature&#10;&#10;Description automatically generated">
            <a:extLst>
              <a:ext uri="{FF2B5EF4-FFF2-40B4-BE49-F238E27FC236}">
                <a16:creationId xmlns:a16="http://schemas.microsoft.com/office/drawing/2014/main" id="{851EFDAE-4245-E1E2-62AD-765A342202F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71C50-7D94-6F66-5270-38E2D55172D5}"/>
              </a:ext>
            </a:extLst>
          </p:cNvPr>
          <p:cNvSpPr txBox="1"/>
          <p:nvPr/>
        </p:nvSpPr>
        <p:spPr>
          <a:xfrm>
            <a:off x="5879180" y="1751624"/>
            <a:ext cx="1176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25A44-08C0-3B57-36FF-5CA9420DE1BE}"/>
              </a:ext>
            </a:extLst>
          </p:cNvPr>
          <p:cNvSpPr txBox="1"/>
          <p:nvPr/>
        </p:nvSpPr>
        <p:spPr>
          <a:xfrm>
            <a:off x="6698741" y="1715943"/>
            <a:ext cx="869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F06B8-05A7-5928-5573-5309992A3302}"/>
              </a:ext>
            </a:extLst>
          </p:cNvPr>
          <p:cNvSpPr txBox="1"/>
          <p:nvPr/>
        </p:nvSpPr>
        <p:spPr>
          <a:xfrm>
            <a:off x="7055382" y="1751625"/>
            <a:ext cx="38475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UX Design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C148A-A84D-52D0-3A09-5CB584EC05C5}"/>
              </a:ext>
            </a:extLst>
          </p:cNvPr>
          <p:cNvSpPr/>
          <p:nvPr/>
        </p:nvSpPr>
        <p:spPr>
          <a:xfrm>
            <a:off x="12203213" y="-1117111"/>
            <a:ext cx="1350988" cy="12461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88AC6-A635-3A50-95B4-63F7559D0DFE}"/>
              </a:ext>
            </a:extLst>
          </p:cNvPr>
          <p:cNvSpPr txBox="1"/>
          <p:nvPr/>
        </p:nvSpPr>
        <p:spPr>
          <a:xfrm>
            <a:off x="8687991" y="6273225"/>
            <a:ext cx="4429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Rabil</a:t>
            </a:r>
            <a:r>
              <a:rPr lang="en-US" sz="32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Amaril</a:t>
            </a:r>
            <a:r>
              <a:rPr lang="en-US" sz="32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 Anwar</a:t>
            </a:r>
          </a:p>
        </p:txBody>
      </p:sp>
    </p:spTree>
    <p:extLst>
      <p:ext uri="{BB962C8B-B14F-4D97-AF65-F5344CB8AC3E}">
        <p14:creationId xmlns:p14="http://schemas.microsoft.com/office/powerpoint/2010/main" val="298864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6C5DED-D1BD-E7DC-76E8-89C5D84799A5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89C9-7B9E-701A-6D30-90B738B5BE86}"/>
              </a:ext>
            </a:extLst>
          </p:cNvPr>
          <p:cNvSpPr txBox="1"/>
          <p:nvPr/>
        </p:nvSpPr>
        <p:spPr>
          <a:xfrm>
            <a:off x="1501329" y="3104291"/>
            <a:ext cx="3698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Antic" pitchFamily="2" charset="77"/>
              </a:rPr>
              <a:t>This are some project I’ve been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Antic" pitchFamily="2" charset="77"/>
              </a:rPr>
              <a:t>workin</a:t>
            </a:r>
            <a:r>
              <a:rPr lang="en-US" b="0" i="0" dirty="0">
                <a:solidFill>
                  <a:schemeClr val="tx2"/>
                </a:solidFill>
                <a:effectLst/>
                <a:latin typeface="Antic" pitchFamily="2" charset="77"/>
              </a:rPr>
              <a:t> about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Antic" pitchFamily="2" charset="77"/>
              </a:rPr>
              <a:t>ui</a:t>
            </a:r>
            <a:r>
              <a:rPr lang="en-US" b="0" i="0" dirty="0">
                <a:solidFill>
                  <a:schemeClr val="tx2"/>
                </a:solidFill>
                <a:effectLst/>
                <a:latin typeface="Antic" pitchFamily="2" charset="77"/>
              </a:rPr>
              <a:t>/</a:t>
            </a:r>
            <a:r>
              <a:rPr lang="en-US" b="0" i="0" dirty="0" err="1">
                <a:solidFill>
                  <a:schemeClr val="tx2"/>
                </a:solidFill>
                <a:effectLst/>
                <a:latin typeface="Antic" pitchFamily="2" charset="77"/>
              </a:rPr>
              <a:t>ux</a:t>
            </a:r>
            <a:r>
              <a:rPr lang="en-US" b="0" i="0" dirty="0">
                <a:solidFill>
                  <a:schemeClr val="tx2"/>
                </a:solidFill>
                <a:effectLst/>
                <a:latin typeface="Antic" pitchFamily="2" charset="77"/>
              </a:rPr>
              <a:t> design using Figma:</a:t>
            </a:r>
            <a:endParaRPr lang="en-US" dirty="0">
              <a:solidFill>
                <a:schemeClr val="tx2"/>
              </a:solidFill>
              <a:latin typeface="Antic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0DE2BA-B161-2347-5306-6A5C045F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78651" y="-31343"/>
            <a:ext cx="3554060" cy="193021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03863E6-D999-2A3E-1B29-59C04A70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6348" y="6948130"/>
            <a:ext cx="4596625" cy="2496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CD5451-71FE-AB1A-A5C7-47BBA0BB8518}"/>
              </a:ext>
            </a:extLst>
          </p:cNvPr>
          <p:cNvSpPr txBox="1"/>
          <p:nvPr/>
        </p:nvSpPr>
        <p:spPr>
          <a:xfrm>
            <a:off x="2078849" y="1660828"/>
            <a:ext cx="22337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 err="1">
                <a:solidFill>
                  <a:schemeClr val="accent5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Portofolio</a:t>
            </a:r>
            <a:endParaRPr lang="en-US" sz="4000" u="sng" dirty="0">
              <a:solidFill>
                <a:schemeClr val="accent5"/>
              </a:solidFill>
              <a:latin typeface="Cocogoose" panose="02000000000000000000" pitchFamily="2" charset="0"/>
              <a:cs typeface="Didot" panose="02000503000000020003" pitchFamily="2" charset="-79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20C86-9B66-FAA0-FD04-44FCB119A626}"/>
              </a:ext>
            </a:extLst>
          </p:cNvPr>
          <p:cNvGrpSpPr/>
          <p:nvPr/>
        </p:nvGrpSpPr>
        <p:grpSpPr>
          <a:xfrm>
            <a:off x="2178755" y="1425938"/>
            <a:ext cx="2033981" cy="417243"/>
            <a:chOff x="1053756" y="1353135"/>
            <a:chExt cx="2033981" cy="417243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9DF8D3-E0DB-991C-55A2-2C35D486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3756" y="1357034"/>
              <a:ext cx="660277" cy="41334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82ABFE6-E335-F9C3-E79C-B70DB159B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7533" y="1428780"/>
              <a:ext cx="586427" cy="318490"/>
            </a:xfrm>
            <a:prstGeom prst="rect">
              <a:avLst/>
            </a:prstGeom>
          </p:spPr>
        </p:pic>
        <p:sp>
          <p:nvSpPr>
            <p:cNvPr id="27" name="Graphic 25">
              <a:extLst>
                <a:ext uri="{FF2B5EF4-FFF2-40B4-BE49-F238E27FC236}">
                  <a16:creationId xmlns:a16="http://schemas.microsoft.com/office/drawing/2014/main" id="{D9BA2853-67EA-132B-175E-AC418C85A546}"/>
                </a:ext>
              </a:extLst>
            </p:cNvPr>
            <p:cNvSpPr/>
            <p:nvPr/>
          </p:nvSpPr>
          <p:spPr>
            <a:xfrm>
              <a:off x="2427460" y="1353135"/>
              <a:ext cx="660277" cy="412140"/>
            </a:xfrm>
            <a:custGeom>
              <a:avLst/>
              <a:gdLst>
                <a:gd name="connsiteX0" fmla="*/ 660277 w 660277"/>
                <a:gd name="connsiteY0" fmla="*/ 412140 h 412140"/>
                <a:gd name="connsiteX1" fmla="*/ 0 w 660277"/>
                <a:gd name="connsiteY1" fmla="*/ 412140 h 412140"/>
                <a:gd name="connsiteX2" fmla="*/ 0 w 660277"/>
                <a:gd name="connsiteY2" fmla="*/ 329070 h 412140"/>
                <a:gd name="connsiteX3" fmla="*/ 330139 w 660277"/>
                <a:gd name="connsiteY3" fmla="*/ 0 h 412140"/>
                <a:gd name="connsiteX4" fmla="*/ 330139 w 660277"/>
                <a:gd name="connsiteY4" fmla="*/ 0 h 412140"/>
                <a:gd name="connsiteX5" fmla="*/ 660277 w 660277"/>
                <a:gd name="connsiteY5" fmla="*/ 329070 h 412140"/>
                <a:gd name="connsiteX6" fmla="*/ 660277 w 660277"/>
                <a:gd name="connsiteY6" fmla="*/ 412140 h 4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277" h="412140">
                  <a:moveTo>
                    <a:pt x="660277" y="412140"/>
                  </a:moveTo>
                  <a:lnTo>
                    <a:pt x="0" y="412140"/>
                  </a:lnTo>
                  <a:lnTo>
                    <a:pt x="0" y="329070"/>
                  </a:lnTo>
                  <a:cubicBezTo>
                    <a:pt x="0" y="147279"/>
                    <a:pt x="147757" y="0"/>
                    <a:pt x="330139" y="0"/>
                  </a:cubicBezTo>
                  <a:lnTo>
                    <a:pt x="330139" y="0"/>
                  </a:lnTo>
                  <a:cubicBezTo>
                    <a:pt x="512520" y="0"/>
                    <a:pt x="660277" y="147279"/>
                    <a:pt x="660277" y="329070"/>
                  </a:cubicBezTo>
                  <a:lnTo>
                    <a:pt x="660277" y="412140"/>
                  </a:lnTo>
                  <a:close/>
                </a:path>
              </a:pathLst>
            </a:custGeom>
            <a:solidFill>
              <a:schemeClr val="accent5"/>
            </a:solidFill>
            <a:ln w="40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Figma, logo Ikon di Social Colored Icons">
            <a:extLst>
              <a:ext uri="{FF2B5EF4-FFF2-40B4-BE49-F238E27FC236}">
                <a16:creationId xmlns:a16="http://schemas.microsoft.com/office/drawing/2014/main" id="{CD06C700-BAC0-A8CF-F8E4-67A66A32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61" y="1090502"/>
            <a:ext cx="4264973" cy="42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8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3A81C67F-59CC-3CD6-0DA2-B211BAA3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466232" y="-31343"/>
            <a:ext cx="3554060" cy="19302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5D4429-461C-F66C-4071-B0C53E826E9B}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662160E-334E-0DE2-6CE4-9BE96F665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6348" y="4398882"/>
            <a:ext cx="4596625" cy="2496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17BA65-D0F9-7AD1-23A5-9D130FD08149}"/>
              </a:ext>
            </a:extLst>
          </p:cNvPr>
          <p:cNvSpPr txBox="1"/>
          <p:nvPr/>
        </p:nvSpPr>
        <p:spPr>
          <a:xfrm>
            <a:off x="7146212" y="2459118"/>
            <a:ext cx="3714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ntic" pitchFamily="2" charset="77"/>
              </a:rPr>
              <a:t>Design Application that I made for my college task, and this application is about us, that thinking about how to help fisher to do their work to </a:t>
            </a:r>
            <a:r>
              <a:rPr lang="en-US" dirty="0" err="1">
                <a:solidFill>
                  <a:schemeClr val="tx2"/>
                </a:solidFill>
                <a:latin typeface="Antic" pitchFamily="2" charset="77"/>
              </a:rPr>
              <a:t>becomin</a:t>
            </a:r>
            <a:r>
              <a:rPr lang="en-US" dirty="0">
                <a:solidFill>
                  <a:schemeClr val="tx2"/>
                </a:solidFill>
                <a:latin typeface="Antic" pitchFamily="2" charset="77"/>
              </a:rPr>
              <a:t> more easily.</a:t>
            </a:r>
            <a:endParaRPr lang="en-US" i="0" dirty="0">
              <a:solidFill>
                <a:schemeClr val="tx2"/>
              </a:solidFill>
              <a:effectLst/>
              <a:latin typeface="Antic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9F96D-B44D-9C93-1817-547F28CA9AFF}"/>
              </a:ext>
            </a:extLst>
          </p:cNvPr>
          <p:cNvSpPr txBox="1"/>
          <p:nvPr/>
        </p:nvSpPr>
        <p:spPr>
          <a:xfrm>
            <a:off x="1050212" y="2589489"/>
            <a:ext cx="39882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1.Hallo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4064D-43A7-AAF1-C336-43E16DFB5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96" y="4499507"/>
            <a:ext cx="2996578" cy="25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ADD8B-FED8-FEB7-86AB-17EAA083F72B}"/>
              </a:ext>
            </a:extLst>
          </p:cNvPr>
          <p:cNvSpPr/>
          <p:nvPr/>
        </p:nvSpPr>
        <p:spPr>
          <a:xfrm>
            <a:off x="1275608" y="1064891"/>
            <a:ext cx="2578925" cy="3868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9173B-CE8B-D0DC-3125-44B1754ECB36}"/>
              </a:ext>
            </a:extLst>
          </p:cNvPr>
          <p:cNvSpPr/>
          <p:nvPr/>
        </p:nvSpPr>
        <p:spPr>
          <a:xfrm>
            <a:off x="4806538" y="1079739"/>
            <a:ext cx="2578925" cy="38683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97E18-E098-4002-D722-96473954A6B9}"/>
              </a:ext>
            </a:extLst>
          </p:cNvPr>
          <p:cNvSpPr/>
          <p:nvPr/>
        </p:nvSpPr>
        <p:spPr>
          <a:xfrm>
            <a:off x="8337467" y="1079739"/>
            <a:ext cx="2578925" cy="386838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62F8A-EF5E-CC28-A7DA-EAD0013154B7}"/>
              </a:ext>
            </a:extLst>
          </p:cNvPr>
          <p:cNvSpPr txBox="1"/>
          <p:nvPr/>
        </p:nvSpPr>
        <p:spPr>
          <a:xfrm>
            <a:off x="4806537" y="5423778"/>
            <a:ext cx="257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cogoose" panose="02000000000000000000" pitchFamily="2" charset="0"/>
                <a:cs typeface="Didot" panose="02000503000000020003" pitchFamily="2" charset="-79"/>
              </a:rPr>
              <a:t>The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CFE85-B982-6F27-6B50-6B78A125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08" y="1463805"/>
            <a:ext cx="1325523" cy="287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7DF00-D180-5F83-0465-11527629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225" y="1373485"/>
            <a:ext cx="1419367" cy="3073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CEB25-DCD4-1604-9BEF-868365C5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09" y="1702020"/>
            <a:ext cx="2031375" cy="17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4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DD1EEF-A91C-5616-D711-5FDD3B7998D6}"/>
              </a:ext>
            </a:extLst>
          </p:cNvPr>
          <p:cNvSpPr/>
          <p:nvPr/>
        </p:nvSpPr>
        <p:spPr>
          <a:xfrm>
            <a:off x="1227240" y="642938"/>
            <a:ext cx="10388498" cy="544353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E8DC3-D400-32EA-0C10-8CD7251A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2" y="960796"/>
            <a:ext cx="8092968" cy="45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Antic</vt:lpstr>
      <vt:lpstr>Arial</vt:lpstr>
      <vt:lpstr>Calibri</vt:lpstr>
      <vt:lpstr>Calibri Light</vt:lpstr>
      <vt:lpstr>Cocogoose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Slidesmash Design</dc:creator>
  <cp:lastModifiedBy>shakira diva</cp:lastModifiedBy>
  <cp:revision>31</cp:revision>
  <dcterms:created xsi:type="dcterms:W3CDTF">2022-11-25T16:17:54Z</dcterms:created>
  <dcterms:modified xsi:type="dcterms:W3CDTF">2023-07-15T08:05:32Z</dcterms:modified>
</cp:coreProperties>
</file>