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6" r:id="rId3"/>
    <p:sldId id="287" r:id="rId4"/>
    <p:sldId id="288" r:id="rId5"/>
    <p:sldId id="285" r:id="rId6"/>
    <p:sldId id="257" r:id="rId7"/>
    <p:sldId id="260" r:id="rId8"/>
    <p:sldId id="266" r:id="rId9"/>
    <p:sldId id="28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431" y="629211"/>
            <a:ext cx="9603275" cy="76243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554554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7331" y="1423000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540C081-C415-4CFE-BDCF-C2FC7542A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418" y="587388"/>
            <a:ext cx="9603275" cy="857099"/>
          </a:xfrm>
        </p:spPr>
        <p:txBody>
          <a:bodyPr>
            <a:normAutofit/>
          </a:bodyPr>
          <a:lstStyle/>
          <a:p>
            <a:r>
              <a:rPr lang="en-US" dirty="0" err="1"/>
              <a:t>mvc</a:t>
            </a:r>
            <a:r>
              <a:rPr lang="en-US" dirty="0"/>
              <a:t> (Model-View-Controller 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4C8D5539-EE04-44A7-A771-2DE5AB198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MVC is a software design pattern for developing web application.</a:t>
            </a:r>
          </a:p>
          <a:p>
            <a:r>
              <a:rPr lang="en-US" sz="2400" dirty="0"/>
              <a:t>The MVC architectural pattern separates an app into three main components: </a:t>
            </a:r>
            <a:r>
              <a:rPr lang="en-US" sz="2400" b="1" dirty="0"/>
              <a:t>M</a:t>
            </a:r>
            <a:r>
              <a:rPr lang="en-US" sz="2400" dirty="0"/>
              <a:t>odel, </a:t>
            </a:r>
            <a:r>
              <a:rPr lang="en-US" sz="2400" b="1" dirty="0"/>
              <a:t>V</a:t>
            </a:r>
            <a:r>
              <a:rPr lang="en-US" sz="2400" dirty="0"/>
              <a:t>iew, and </a:t>
            </a:r>
            <a:r>
              <a:rPr lang="en-US" sz="2400" b="1" dirty="0"/>
              <a:t>C</a:t>
            </a:r>
            <a:r>
              <a:rPr lang="en-US" sz="2400" dirty="0"/>
              <a:t>ontroller. </a:t>
            </a:r>
          </a:p>
        </p:txBody>
      </p:sp>
    </p:spTree>
    <p:extLst>
      <p:ext uri="{BB962C8B-B14F-4D97-AF65-F5344CB8AC3E}">
        <p14:creationId xmlns:p14="http://schemas.microsoft.com/office/powerpoint/2010/main" val="2826054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A17FEF-67FF-4220-841C-504C64764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MVC design pattern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xmlns="" id="{0C6C1195-9600-4B7E-B68B-F59EE09C6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363372" y="1659988"/>
            <a:ext cx="6836899" cy="4276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127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F2B64D-1352-4244-B90F-253D519AE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074392-80E2-4DFB-886C-1BE45A228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2"/>
            <a:ext cx="9603275" cy="466815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Models:</a:t>
            </a:r>
            <a:r>
              <a:rPr lang="en-US" sz="2400" dirty="0"/>
              <a:t> </a:t>
            </a:r>
          </a:p>
          <a:p>
            <a:r>
              <a:rPr lang="en-US" sz="2400" dirty="0"/>
              <a:t>Classes that represent the data of the app. The model classes use validation logic to enforce business rules for that data.</a:t>
            </a:r>
          </a:p>
          <a:p>
            <a:r>
              <a:rPr lang="en-US" sz="2400" dirty="0"/>
              <a:t>Model objects retrieve and store model state in a database. </a:t>
            </a:r>
          </a:p>
          <a:p>
            <a:r>
              <a:rPr lang="en-US" sz="2400" dirty="0"/>
              <a:t>It is responsible for maintaining data.</a:t>
            </a:r>
          </a:p>
          <a:p>
            <a:pPr marL="0" indent="0">
              <a:buNone/>
            </a:pPr>
            <a:r>
              <a:rPr lang="en-US" sz="2400" b="1" dirty="0"/>
              <a:t>Views: </a:t>
            </a:r>
          </a:p>
          <a:p>
            <a:r>
              <a:rPr lang="en-US" sz="2400" dirty="0"/>
              <a:t>Views are the components that display the application's user interface (UI). </a:t>
            </a:r>
          </a:p>
          <a:p>
            <a:r>
              <a:rPr lang="en-US" sz="2400" dirty="0"/>
              <a:t>Generally, this UI displays the model data. </a:t>
            </a:r>
          </a:p>
        </p:txBody>
      </p:sp>
    </p:spTree>
    <p:extLst>
      <p:ext uri="{BB962C8B-B14F-4D97-AF65-F5344CB8AC3E}">
        <p14:creationId xmlns:p14="http://schemas.microsoft.com/office/powerpoint/2010/main" val="320241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9C3516-158E-4ADE-99DD-5614434CF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B463652-2BFC-4A5E-823B-703DD4D90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view only displays information.</a:t>
            </a:r>
          </a:p>
          <a:p>
            <a:pPr marL="0" indent="0">
              <a:buNone/>
            </a:pPr>
            <a:r>
              <a:rPr lang="en-US" sz="2400" b="1" dirty="0"/>
              <a:t>Controller: </a:t>
            </a:r>
          </a:p>
          <a:p>
            <a:r>
              <a:rPr lang="en-US" sz="2400" dirty="0"/>
              <a:t>Controllers are the components that handle user interaction, work with the model, and ultimately select a view to render that displays UI.</a:t>
            </a:r>
          </a:p>
          <a:p>
            <a:r>
              <a:rPr lang="en-US" sz="2400" dirty="0"/>
              <a:t>It controls the interactions between the Model and View.</a:t>
            </a:r>
          </a:p>
          <a:p>
            <a:r>
              <a:rPr lang="en-US" sz="2400" dirty="0"/>
              <a:t>They retrieve model data and call view templates that return a response.</a:t>
            </a:r>
          </a:p>
          <a:p>
            <a:r>
              <a:rPr lang="en-US" sz="2400" dirty="0"/>
              <a:t>The controller handles and responds to user input and interaction. </a:t>
            </a:r>
            <a:endParaRPr lang="en-US" sz="24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157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1BFF85-DB36-46F9-B441-280B2C0F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Mvc</a:t>
            </a:r>
            <a:r>
              <a:rPr lang="en-US" dirty="0"/>
              <a:t> architecture</a:t>
            </a:r>
          </a:p>
        </p:txBody>
      </p:sp>
      <p:pic>
        <p:nvPicPr>
          <p:cNvPr id="4" name="Picture 2" descr="http://www.tutorialsteacher.com/Content/images/mvc/request-handling-in-mvc.png">
            <a:extLst>
              <a:ext uri="{FF2B5EF4-FFF2-40B4-BE49-F238E27FC236}">
                <a16:creationId xmlns:a16="http://schemas.microsoft.com/office/drawing/2014/main" xmlns="" id="{625AAA25-D4FB-43A9-9DF5-8B9C1C748B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431" y="1391649"/>
            <a:ext cx="9603275" cy="365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00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CE86F7-5727-45C5-81F0-BE9C5B07B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663843"/>
            <a:ext cx="9603275" cy="767394"/>
          </a:xfrm>
        </p:spPr>
        <p:txBody>
          <a:bodyPr>
            <a:normAutofit/>
          </a:bodyPr>
          <a:lstStyle/>
          <a:p>
            <a:r>
              <a:rPr lang="en-US" dirty="0" err="1"/>
              <a:t>Contd</a:t>
            </a:r>
            <a:r>
              <a:rPr lang="en-US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90ECE7-9188-4C58-A9FE-6F3FD5774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31235"/>
            <a:ext cx="9603275" cy="4762922"/>
          </a:xfrm>
        </p:spPr>
        <p:txBody>
          <a:bodyPr>
            <a:normAutofit/>
          </a:bodyPr>
          <a:lstStyle/>
          <a:p>
            <a:r>
              <a:rPr lang="en-US" sz="2400" dirty="0"/>
              <a:t>When the user enters a URL in the browser, it goes to the server and calls appropriate controller. </a:t>
            </a:r>
          </a:p>
          <a:p>
            <a:r>
              <a:rPr lang="en-US" sz="2400" dirty="0"/>
              <a:t>Then, the Controller uses the appropriate View and Model and creates the response and sends it back to the user.</a:t>
            </a:r>
          </a:p>
        </p:txBody>
      </p:sp>
    </p:spTree>
    <p:extLst>
      <p:ext uri="{BB962C8B-B14F-4D97-AF65-F5344CB8AC3E}">
        <p14:creationId xmlns:p14="http://schemas.microsoft.com/office/powerpoint/2010/main" val="96762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AB21CB-F811-4A12-8624-C85E27510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Asp.net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2A7F74-3FCA-4443-9CC7-D8E132836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391649"/>
            <a:ext cx="9603275" cy="4744107"/>
          </a:xfrm>
        </p:spPr>
        <p:txBody>
          <a:bodyPr>
            <a:normAutofit/>
          </a:bodyPr>
          <a:lstStyle/>
          <a:p>
            <a:r>
              <a:rPr lang="en-US" sz="2400" dirty="0"/>
              <a:t>It is a cross-platform, high-performance, open-source framework for building modern, cloud-based, Internet-connected applications.</a:t>
            </a:r>
          </a:p>
          <a:p>
            <a:r>
              <a:rPr lang="en-US" sz="2400" dirty="0"/>
              <a:t>It ships entirely as NuGet packages. </a:t>
            </a:r>
          </a:p>
          <a:p>
            <a:r>
              <a:rPr lang="en-US" sz="2400" dirty="0"/>
              <a:t>Using NuGet packages allows to optimize app to include only the necessary dependencies.</a:t>
            </a:r>
          </a:p>
        </p:txBody>
      </p:sp>
    </p:spTree>
    <p:extLst>
      <p:ext uri="{BB962C8B-B14F-4D97-AF65-F5344CB8AC3E}">
        <p14:creationId xmlns:p14="http://schemas.microsoft.com/office/powerpoint/2010/main" val="185921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F88A9A-B398-4460-B431-2559938C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16835"/>
            <a:ext cx="9603275" cy="954157"/>
          </a:xfrm>
        </p:spPr>
        <p:txBody>
          <a:bodyPr/>
          <a:lstStyle/>
          <a:p>
            <a:r>
              <a:rPr lang="en-US" b="1" dirty="0"/>
              <a:t>asp.net core provides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133CD93-8A41-4D0C-80D5-96ED040B7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454351"/>
            <a:ext cx="9603275" cy="4681405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Ability to build and run on Windows, macOS, and Linux.</a:t>
            </a:r>
          </a:p>
          <a:p>
            <a:r>
              <a:rPr lang="en-US" sz="2400" dirty="0"/>
              <a:t>A unified story for building web UI and web APIs.</a:t>
            </a:r>
          </a:p>
          <a:p>
            <a:r>
              <a:rPr lang="en-US" sz="2400" dirty="0"/>
              <a:t>Built-in dependency injection.</a:t>
            </a:r>
          </a:p>
          <a:p>
            <a:r>
              <a:rPr lang="en-US" sz="2400" dirty="0"/>
              <a:t>A cloud-ready, environment-based configuration system.</a:t>
            </a:r>
          </a:p>
          <a:p>
            <a:r>
              <a:rPr lang="en-US" sz="2400" dirty="0"/>
              <a:t>A lightweight, high-performance, and modular HTTP request pipeline.</a:t>
            </a:r>
          </a:p>
          <a:p>
            <a:r>
              <a:rPr lang="en-US" sz="2400" dirty="0"/>
              <a:t>Ability to host on IIS, Nginx, Apache, Docker, or self-host in your own process.</a:t>
            </a:r>
          </a:p>
          <a:p>
            <a:r>
              <a:rPr lang="en-US" sz="2400" dirty="0"/>
              <a:t>Open-source and community-focused.</a:t>
            </a:r>
          </a:p>
          <a:p>
            <a:r>
              <a:rPr lang="en-US" sz="2400" dirty="0"/>
              <a:t>Deploy to the cloud or on-premises.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32263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FA5E36-AE13-4F81-AD76-FD911FBD7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948" y="678906"/>
            <a:ext cx="9886122" cy="76243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Framework selection</a:t>
            </a:r>
            <a:br>
              <a:rPr lang="en-US" b="1" dirty="0"/>
            </a:br>
            <a:endParaRPr lang="en-US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A54208C2-C57B-4C3F-B84C-94B90B513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477806"/>
              </p:ext>
            </p:extLst>
          </p:nvPr>
        </p:nvGraphicFramePr>
        <p:xfrm>
          <a:off x="1205948" y="1454149"/>
          <a:ext cx="10204173" cy="474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0943">
                  <a:extLst>
                    <a:ext uri="{9D8B030D-6E8A-4147-A177-3AD203B41FA5}">
                      <a16:colId xmlns:a16="http://schemas.microsoft.com/office/drawing/2014/main" xmlns="" val="2124511228"/>
                    </a:ext>
                  </a:extLst>
                </a:gridCol>
                <a:gridCol w="4883230">
                  <a:extLst>
                    <a:ext uri="{9D8B030D-6E8A-4147-A177-3AD203B41FA5}">
                      <a16:colId xmlns:a16="http://schemas.microsoft.com/office/drawing/2014/main" xmlns="" val="1175549359"/>
                    </a:ext>
                  </a:extLst>
                </a:gridCol>
              </a:tblGrid>
              <a:tr h="61398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ASP.NET Core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ASP.NET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259814529"/>
                  </a:ext>
                </a:extLst>
              </a:tr>
              <a:tr h="61398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 for Windows, macOS, or Linux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 for Windows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39078833"/>
                  </a:ext>
                </a:extLst>
              </a:tr>
              <a:tr h="962936">
                <a:tc>
                  <a:txBody>
                    <a:bodyPr/>
                    <a:lstStyle/>
                    <a:p>
                      <a:r>
                        <a:rPr lang="en-US" sz="2000" dirty="0"/>
                        <a:t>Razor Pages is the recommended approach to create a Web UI as of ASP.NET Core 2.x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 Web Forms, </a:t>
                      </a:r>
                      <a:r>
                        <a:rPr lang="en-US" sz="2000" dirty="0" err="1"/>
                        <a:t>SignalR</a:t>
                      </a:r>
                      <a:r>
                        <a:rPr lang="en-US" sz="2000" dirty="0"/>
                        <a:t>, MVC, Web API, </a:t>
                      </a:r>
                      <a:r>
                        <a:rPr lang="en-US" sz="2000" dirty="0" err="1"/>
                        <a:t>WebHooks</a:t>
                      </a:r>
                      <a:r>
                        <a:rPr lang="en-US" sz="2000" dirty="0"/>
                        <a:t>, or Web Pages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674817899"/>
                  </a:ext>
                </a:extLst>
              </a:tr>
              <a:tr h="61398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Multiple versions per machine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One version per machine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64937383"/>
                  </a:ext>
                </a:extLst>
              </a:tr>
              <a:tr h="613980"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Higher performance than ASP.NET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Good performance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97022395"/>
                  </a:ext>
                </a:extLst>
              </a:tr>
              <a:tr h="613980">
                <a:tc>
                  <a:txBody>
                    <a:bodyPr/>
                    <a:lstStyle/>
                    <a:p>
                      <a:r>
                        <a:rPr lang="en-US" sz="2000" dirty="0"/>
                        <a:t>Choose .NET Framework or .NET Core runtime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 .NET Framework runtime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68049171"/>
                  </a:ext>
                </a:extLst>
              </a:tr>
              <a:tr h="692111">
                <a:tc>
                  <a:txBody>
                    <a:bodyPr/>
                    <a:lstStyle/>
                    <a:p>
                      <a:r>
                        <a:rPr lang="en-US" sz="2000" dirty="0"/>
                        <a:t>Develop with Visual Studio, Visual Studio for Mac, or Visual Studio Code using C# or F#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Develop with Visual Studio using C#, VB, or F#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00095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810490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782</TotalTime>
  <Words>411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mvc (Model-View-Controller )</vt:lpstr>
      <vt:lpstr>MVC design pattern</vt:lpstr>
      <vt:lpstr>Contd…</vt:lpstr>
      <vt:lpstr>Contd…</vt:lpstr>
      <vt:lpstr>Mvc architecture</vt:lpstr>
      <vt:lpstr>Contd…</vt:lpstr>
      <vt:lpstr>Asp.net core</vt:lpstr>
      <vt:lpstr>asp.net core provides </vt:lpstr>
      <vt:lpstr>Framework selection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Programming </dc:title>
  <dc:creator>Binod Thapa</dc:creator>
  <cp:lastModifiedBy>Binod Thapa</cp:lastModifiedBy>
  <cp:revision>286</cp:revision>
  <dcterms:created xsi:type="dcterms:W3CDTF">2018-03-21T16:45:09Z</dcterms:created>
  <dcterms:modified xsi:type="dcterms:W3CDTF">2022-02-20T07:38:44Z</dcterms:modified>
</cp:coreProperties>
</file>