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4AA4-F679-4EF4-9317-A094096E381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BB57-7674-4759-AF43-D776108D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7A79-CB08-44C5-81D5-567208E39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9D29-0108-45E3-ABCF-C5AD18FD0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0AB7-8F21-494D-A721-BFA1F6E6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3A308-70B6-406B-912B-E25C6FE85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90" y="1825625"/>
            <a:ext cx="78744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EEF5-CB40-4783-8A9D-B1EDFCA9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1835-EDB5-43D6-8971-EA696C2E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 descr="https://www.researchgate.net/publication/303903913/figure/fig18/AS:372570227527688@1465839072383/WBS-of-a-Web-Site-Development-Project.png">
            <a:extLst>
              <a:ext uri="{FF2B5EF4-FFF2-40B4-BE49-F238E27FC236}">
                <a16:creationId xmlns:a16="http://schemas.microsoft.com/office/drawing/2014/main" id="{0E87BD3B-7DAB-4465-84C4-FF412D9C9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0"/>
            <a:ext cx="480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6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3FF6-D54B-4937-B36D-4F914FD5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Bar chart structured according to phases with WBS code (column “WBS”) in MS Project</a:t>
            </a:r>
            <a:endParaRPr lang="en-US" dirty="0"/>
          </a:p>
        </p:txBody>
      </p:sp>
      <p:pic>
        <p:nvPicPr>
          <p:cNvPr id="3074" name="Picture 2" descr="Bar chart structured according to phases with WBS code (column “WBS”) in MS Project">
            <a:extLst>
              <a:ext uri="{FF2B5EF4-FFF2-40B4-BE49-F238E27FC236}">
                <a16:creationId xmlns:a16="http://schemas.microsoft.com/office/drawing/2014/main" id="{560733A0-BB0B-4EBE-B2DF-6507E75B03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4" y="2034690"/>
            <a:ext cx="8255896" cy="44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44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30D0-70E5-4FB1-B27A-27B359F3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tudent submitted image, transcription available below">
            <a:extLst>
              <a:ext uri="{FF2B5EF4-FFF2-40B4-BE49-F238E27FC236}">
                <a16:creationId xmlns:a16="http://schemas.microsoft.com/office/drawing/2014/main" id="{D9AEEAB2-D36D-4421-883E-31C87D0675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13" y="1825625"/>
            <a:ext cx="73049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4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B389-92C7-4F0E-AFFF-CDA521D4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03907-4EDA-41A7-A923-5CA492E44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31" y="365126"/>
            <a:ext cx="8303486" cy="46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3AE0-6542-4904-A0FA-BCC6B8C0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9846BA-D500-488E-BE50-DFDAC4AF0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38" y="1360154"/>
            <a:ext cx="8069374" cy="46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2F44-7E49-4607-8EEF-4625A524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Visualization of the WBS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DDF02-BE06-493C-B5DB-0A68B2BD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070" y="1552509"/>
            <a:ext cx="5632138" cy="49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4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8441-2B7A-45FC-931E-C5307948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Completion Criteria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9301B-58CA-4A75-9A20-BC9F5FFBD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91986"/>
            <a:ext cx="7768901" cy="45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9E41-73F4-4A40-B333-21481F94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Reflects Goals &amp;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2EA6A-588F-4160-943E-151B0FEDD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797248"/>
            <a:ext cx="7449441" cy="44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3526-7B4A-4BBC-A1AC-D8FA1C69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Phase-Oriented Work Breakdown Structure</a:t>
            </a:r>
            <a:endParaRPr lang="en-US" dirty="0"/>
          </a:p>
        </p:txBody>
      </p:sp>
      <p:pic>
        <p:nvPicPr>
          <p:cNvPr id="2050" name="Picture 2" descr="Phase-oriented WBS as an example with numerical codes">
            <a:extLst>
              <a:ext uri="{FF2B5EF4-FFF2-40B4-BE49-F238E27FC236}">
                <a16:creationId xmlns:a16="http://schemas.microsoft.com/office/drawing/2014/main" id="{1F0DADED-F44C-4564-B991-B27C885D4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97979"/>
            <a:ext cx="7886700" cy="4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2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D0B2-67CD-4FDC-BDEB-31BD4128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Function-Oriented Work Breakdown Structure</a:t>
            </a:r>
            <a:endParaRPr lang="en-US" dirty="0"/>
          </a:p>
        </p:txBody>
      </p:sp>
      <p:pic>
        <p:nvPicPr>
          <p:cNvPr id="4098" name="Picture 2" descr="Function-oriented work breakdown structure">
            <a:extLst>
              <a:ext uri="{FF2B5EF4-FFF2-40B4-BE49-F238E27FC236}">
                <a16:creationId xmlns:a16="http://schemas.microsoft.com/office/drawing/2014/main" id="{F0B3CE65-EEC5-4C0C-A24C-FCBC54598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6" y="1825625"/>
            <a:ext cx="73954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6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28CD-E752-4D22-8464-DCDDB3DC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Object-Oriented Work Breakdown Structure</a:t>
            </a:r>
            <a:endParaRPr lang="en-US" dirty="0"/>
          </a:p>
        </p:txBody>
      </p:sp>
      <p:pic>
        <p:nvPicPr>
          <p:cNvPr id="5122" name="Picture 2" descr="Example of an object-oriented work breakdown structure">
            <a:extLst>
              <a:ext uri="{FF2B5EF4-FFF2-40B4-BE49-F238E27FC236}">
                <a16:creationId xmlns:a16="http://schemas.microsoft.com/office/drawing/2014/main" id="{A83B1285-C0C8-4172-97FD-CDA68C690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6" y="1825625"/>
            <a:ext cx="74988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9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384E-7315-4D9D-9FCD-F0BE41D3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Structuring Combinations in the Work Breakdown Structure</a:t>
            </a:r>
            <a:endParaRPr lang="en-US" dirty="0"/>
          </a:p>
        </p:txBody>
      </p:sp>
      <p:pic>
        <p:nvPicPr>
          <p:cNvPr id="6146" name="Picture 2" descr="Example of structuring combinations in the work breakdown structure">
            <a:extLst>
              <a:ext uri="{FF2B5EF4-FFF2-40B4-BE49-F238E27FC236}">
                <a16:creationId xmlns:a16="http://schemas.microsoft.com/office/drawing/2014/main" id="{0CC9BE51-181F-46DD-877E-17EC8C0785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2" y="1825625"/>
            <a:ext cx="78348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B80DC3-10D5-4A1E-9152-8E438BD1AB96}"/>
              </a:ext>
            </a:extLst>
          </p:cNvPr>
          <p:cNvSpPr/>
          <p:nvPr/>
        </p:nvSpPr>
        <p:spPr>
          <a:xfrm>
            <a:off x="1828800" y="63118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https://www.theprojectgroup.com/blog/en/work-breakdown-structure/</a:t>
            </a:r>
          </a:p>
        </p:txBody>
      </p:sp>
    </p:spTree>
    <p:extLst>
      <p:ext uri="{BB962C8B-B14F-4D97-AF65-F5344CB8AC3E}">
        <p14:creationId xmlns:p14="http://schemas.microsoft.com/office/powerpoint/2010/main" val="341073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67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WBS</vt:lpstr>
      <vt:lpstr>Work Breakdown Structure</vt:lpstr>
      <vt:lpstr>Hierarchical Visualization of the WBS </vt:lpstr>
      <vt:lpstr>WBS Completion Criteria</vt:lpstr>
      <vt:lpstr>WBS Reflects Goals &amp; Requirements</vt:lpstr>
      <vt:lpstr>Phase-Oriented Work Breakdown Structure</vt:lpstr>
      <vt:lpstr>Function-Oriented Work Breakdown Structure</vt:lpstr>
      <vt:lpstr>Object-Oriented Work Breakdown Structure</vt:lpstr>
      <vt:lpstr>Structuring Combinations in the Work Breakdown Structure</vt:lpstr>
      <vt:lpstr>PowerPoint Presentation</vt:lpstr>
      <vt:lpstr>PowerPoint Presentation</vt:lpstr>
      <vt:lpstr>Bar chart structured according to phases with WBS code (column “WBS”) in MS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 Pradip Paudyal</dc:creator>
  <cp:lastModifiedBy>D. Pradip Paudyal</cp:lastModifiedBy>
  <cp:revision>5</cp:revision>
  <dcterms:created xsi:type="dcterms:W3CDTF">2025-01-12T14:26:11Z</dcterms:created>
  <dcterms:modified xsi:type="dcterms:W3CDTF">2025-01-13T01:50:38Z</dcterms:modified>
</cp:coreProperties>
</file>