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6" r:id="rId1"/>
  </p:sldMasterIdLst>
  <p:sldIdLst>
    <p:sldId id="256" r:id="rId2"/>
    <p:sldId id="262" r:id="rId3"/>
    <p:sldId id="257" r:id="rId4"/>
    <p:sldId id="268" r:id="rId5"/>
    <p:sldId id="258" r:id="rId6"/>
    <p:sldId id="265" r:id="rId7"/>
    <p:sldId id="269" r:id="rId8"/>
    <p:sldId id="263" r:id="rId9"/>
    <p:sldId id="271" r:id="rId10"/>
    <p:sldId id="273" r:id="rId11"/>
    <p:sldId id="274" r:id="rId12"/>
    <p:sldId id="27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0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9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46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0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88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5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8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2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5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6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1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F4A5-48AE-42A6-85F3-CF39C97565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899090-37AB-4AA2-8026-CF5E8E4C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8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328" r:id="rId12"/>
    <p:sldLayoutId id="2147484329" r:id="rId13"/>
    <p:sldLayoutId id="2147484330" r:id="rId14"/>
    <p:sldLayoutId id="2147484331" r:id="rId15"/>
    <p:sldLayoutId id="21474843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examples" TargetMode="External"/><Relationship Id="rId2" Type="http://schemas.openxmlformats.org/officeDocument/2006/relationships/hyperlink" Target="https://www.codewithc.com/category/cpp-tutori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AB6B-4FD4-4252-BC66-09991A9C2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685" y="506027"/>
            <a:ext cx="9144000" cy="14736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Mid-Term Defense 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0ACE6-AE46-4866-8999-5F6414980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155" y="2450236"/>
            <a:ext cx="10591061" cy="117185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STORE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9FE81-BDB0-45E3-82E3-84A35338E075}"/>
              </a:ext>
            </a:extLst>
          </p:cNvPr>
          <p:cNvSpPr txBox="1"/>
          <p:nvPr/>
        </p:nvSpPr>
        <p:spPr>
          <a:xfrm>
            <a:off x="1964789" y="4223521"/>
            <a:ext cx="6040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:-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Niru Kumari Mishra (740325)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Rabin Phaiju (740329)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Rodip Duwal (740334)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Roshan Dumaru (740335)</a:t>
            </a:r>
          </a:p>
        </p:txBody>
      </p:sp>
    </p:spTree>
    <p:extLst>
      <p:ext uri="{BB962C8B-B14F-4D97-AF65-F5344CB8AC3E}">
        <p14:creationId xmlns:p14="http://schemas.microsoft.com/office/powerpoint/2010/main" val="278164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B77F-5A31-4406-A156-0DB96012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209" y="696909"/>
            <a:ext cx="5352294" cy="611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Task Completed :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6F578C9-0A69-4E65-8EF8-A9197CF9E8E8}"/>
              </a:ext>
            </a:extLst>
          </p:cNvPr>
          <p:cNvSpPr txBox="1"/>
          <p:nvPr/>
        </p:nvSpPr>
        <p:spPr>
          <a:xfrm>
            <a:off x="1621209" y="1616520"/>
            <a:ext cx="1444470" cy="5119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Finance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B6709-39B8-4E70-8443-3C2112666E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09" y="2128505"/>
            <a:ext cx="4755528" cy="35343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465FEA-F673-4B3D-ADFB-BED6C091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03" y="2128506"/>
            <a:ext cx="4755528" cy="3534357"/>
          </a:xfrm>
          <a:prstGeom prst="rect">
            <a:avLst/>
          </a:prstGeom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FE9F3D48-C7EE-407A-AD63-5EBF3B18D3D0}"/>
              </a:ext>
            </a:extLst>
          </p:cNvPr>
          <p:cNvSpPr txBox="1"/>
          <p:nvPr/>
        </p:nvSpPr>
        <p:spPr>
          <a:xfrm>
            <a:off x="6973503" y="1616520"/>
            <a:ext cx="1444470" cy="5119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Add User</a:t>
            </a:r>
          </a:p>
        </p:txBody>
      </p:sp>
    </p:spTree>
    <p:extLst>
      <p:ext uri="{BB962C8B-B14F-4D97-AF65-F5344CB8AC3E}">
        <p14:creationId xmlns:p14="http://schemas.microsoft.com/office/powerpoint/2010/main" val="86781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88CC-10F7-4AC0-BE93-3C711C31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209" y="1308433"/>
            <a:ext cx="8915400" cy="3777622"/>
          </a:xfrm>
        </p:spPr>
        <p:txBody>
          <a:bodyPr/>
          <a:lstStyle/>
          <a:p>
            <a:r>
              <a:rPr lang="en-US" dirty="0"/>
              <a:t>Expiration Date</a:t>
            </a:r>
          </a:p>
          <a:p>
            <a:r>
              <a:rPr lang="en-US" dirty="0"/>
              <a:t>Notice</a:t>
            </a:r>
          </a:p>
          <a:p>
            <a:r>
              <a:rPr lang="en-US" dirty="0"/>
              <a:t>Improving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74DB97-0D66-4D6F-BFB5-22F05C0B0ABD}"/>
              </a:ext>
            </a:extLst>
          </p:cNvPr>
          <p:cNvSpPr txBox="1">
            <a:spLocks/>
          </p:cNvSpPr>
          <p:nvPr/>
        </p:nvSpPr>
        <p:spPr>
          <a:xfrm>
            <a:off x="1621209" y="696909"/>
            <a:ext cx="5352294" cy="6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/>
              <a:t>Remaining Task :</a:t>
            </a:r>
          </a:p>
        </p:txBody>
      </p:sp>
    </p:spTree>
    <p:extLst>
      <p:ext uri="{BB962C8B-B14F-4D97-AF65-F5344CB8AC3E}">
        <p14:creationId xmlns:p14="http://schemas.microsoft.com/office/powerpoint/2010/main" val="69907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88CC-10F7-4AC0-BE93-3C711C31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209" y="1308433"/>
            <a:ext cx="8915400" cy="3777622"/>
          </a:xfrm>
        </p:spPr>
        <p:txBody>
          <a:bodyPr/>
          <a:lstStyle/>
          <a:p>
            <a:pPr lvl="0"/>
            <a:r>
              <a:rPr lang="en-US" dirty="0">
                <a:hlinkClick r:id="rId2"/>
              </a:rPr>
              <a:t>https://www.codewithc.com/category/cpp-tutorial/</a:t>
            </a:r>
            <a:r>
              <a:rPr lang="en-US" dirty="0"/>
              <a:t>  [11/18/2018]</a:t>
            </a:r>
          </a:p>
          <a:p>
            <a:pPr lvl="0"/>
            <a:r>
              <a:rPr lang="en-US" dirty="0">
                <a:hlinkClick r:id="rId3"/>
              </a:rPr>
              <a:t>https://www.programiz.com/c-programming/examples</a:t>
            </a:r>
            <a:r>
              <a:rPr lang="en-US" dirty="0"/>
              <a:t>  [12/18/2018]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74DB97-0D66-4D6F-BFB5-22F05C0B0ABD}"/>
              </a:ext>
            </a:extLst>
          </p:cNvPr>
          <p:cNvSpPr txBox="1">
            <a:spLocks/>
          </p:cNvSpPr>
          <p:nvPr/>
        </p:nvSpPr>
        <p:spPr>
          <a:xfrm>
            <a:off x="1621209" y="696909"/>
            <a:ext cx="5352294" cy="6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/>
              <a:t>Reference :</a:t>
            </a:r>
          </a:p>
        </p:txBody>
      </p:sp>
    </p:spTree>
    <p:extLst>
      <p:ext uri="{BB962C8B-B14F-4D97-AF65-F5344CB8AC3E}">
        <p14:creationId xmlns:p14="http://schemas.microsoft.com/office/powerpoint/2010/main" val="255612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C7A02-DE16-4087-9D53-E1B73EA26532}"/>
              </a:ext>
            </a:extLst>
          </p:cNvPr>
          <p:cNvSpPr/>
          <p:nvPr/>
        </p:nvSpPr>
        <p:spPr>
          <a:xfrm>
            <a:off x="1466126" y="879676"/>
            <a:ext cx="925974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985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3A7A-C44F-40B0-9813-A7DB71B0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690" y="650743"/>
            <a:ext cx="4583379" cy="7519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Generic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BE186-ACB9-479E-AF9D-891CD46F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00115"/>
            <a:ext cx="4953769" cy="46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0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B09-B92C-43D0-93DD-78CA8ACF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249" y="646947"/>
            <a:ext cx="5324159" cy="74170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35D7-097E-4A4B-B9C0-8C543388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191" y="1982679"/>
            <a:ext cx="967085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Editing of pre-existing records</a:t>
            </a:r>
          </a:p>
          <a:p>
            <a:r>
              <a:rPr lang="en-US" sz="2400" dirty="0"/>
              <a:t>Insufficiency in search engine(by name &amp; serial code )</a:t>
            </a:r>
          </a:p>
          <a:p>
            <a:r>
              <a:rPr lang="en-US" sz="2400" dirty="0"/>
              <a:t>Absence of password system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32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FA15-A2F2-4CA6-BE35-C5A9A7E0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681037"/>
            <a:ext cx="2199190" cy="699746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2C1F-DA1B-4412-81EC-92467A1D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605" y="1825625"/>
            <a:ext cx="39624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Literature Review</a:t>
            </a:r>
          </a:p>
          <a:p>
            <a:r>
              <a:rPr lang="en-US" sz="2400" dirty="0"/>
              <a:t>Scope &amp; Limitation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 </a:t>
            </a:r>
          </a:p>
          <a:p>
            <a:r>
              <a:rPr lang="en-US" sz="2400" dirty="0"/>
              <a:t>Reference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732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7B3-CD9C-4A85-99A7-90E0E09F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68" y="616899"/>
            <a:ext cx="3077936" cy="65975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9C8C-4AA6-4863-8942-C7DDAEF6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268" y="2106967"/>
            <a:ext cx="9747837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 program that manages store detail &amp; transaction</a:t>
            </a:r>
          </a:p>
          <a:p>
            <a:r>
              <a:rPr lang="en-US" sz="2400" dirty="0"/>
              <a:t>Developed to meet user needs</a:t>
            </a:r>
          </a:p>
          <a:p>
            <a:r>
              <a:rPr lang="en-US" sz="2400" dirty="0"/>
              <a:t>Provides information lists related to store</a:t>
            </a:r>
          </a:p>
          <a:p>
            <a:r>
              <a:rPr lang="en-US" sz="2400" dirty="0"/>
              <a:t>Fast and reliable</a:t>
            </a:r>
          </a:p>
        </p:txBody>
      </p:sp>
    </p:spTree>
    <p:extLst>
      <p:ext uri="{BB962C8B-B14F-4D97-AF65-F5344CB8AC3E}">
        <p14:creationId xmlns:p14="http://schemas.microsoft.com/office/powerpoint/2010/main" val="251792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67A7-34E2-43D2-A7AD-4CE6EB65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1" y="632988"/>
            <a:ext cx="3958795" cy="70754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C966-9484-403E-9E35-EBE1797B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791" y="2019299"/>
            <a:ext cx="7765135" cy="2819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As in our reference project (mini-project-in-c-DSMS)</a:t>
            </a:r>
          </a:p>
          <a:p>
            <a:pPr lvl="2"/>
            <a:r>
              <a:rPr lang="en-US" sz="2000" dirty="0"/>
              <a:t>	interface were not attractive</a:t>
            </a:r>
          </a:p>
          <a:p>
            <a:pPr lvl="2"/>
            <a:r>
              <a:rPr lang="en-US" sz="2000" dirty="0"/>
              <a:t>   customer, vendor and financial report were not      	included</a:t>
            </a:r>
            <a:endParaRPr lang="en-US" sz="1800" dirty="0"/>
          </a:p>
          <a:p>
            <a:pPr lvl="2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3351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A916-6250-4189-A920-2C4ECA0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11" y="665827"/>
            <a:ext cx="2642545" cy="656946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BF60-8414-4BDC-A2C1-CDB30F92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710" y="2186866"/>
            <a:ext cx="9895423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To manage store transaction and details effectively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704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12A0-5211-4D95-9A94-6C31FCFF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565" y="689695"/>
            <a:ext cx="7040968" cy="669264"/>
          </a:xfrm>
          <a:solidFill>
            <a:schemeClr val="bg1"/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 &amp;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DD70-2383-48B1-B7C8-715A421A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565" y="2000435"/>
            <a:ext cx="820936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	Scope:</a:t>
            </a:r>
          </a:p>
          <a:p>
            <a:r>
              <a:rPr lang="en-US" sz="2400" dirty="0"/>
              <a:t>Implement in various store</a:t>
            </a:r>
          </a:p>
          <a:p>
            <a:r>
              <a:rPr lang="en-US" sz="2400" dirty="0"/>
              <a:t> Easy and user friendly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Limitation:</a:t>
            </a:r>
          </a:p>
          <a:p>
            <a:r>
              <a:rPr lang="en-US" sz="2400" dirty="0"/>
              <a:t> Online operation</a:t>
            </a:r>
          </a:p>
          <a:p>
            <a:r>
              <a:rPr lang="en-US" sz="2400" b="1" dirty="0"/>
              <a:t> </a:t>
            </a:r>
            <a:r>
              <a:rPr lang="en-US" sz="2400" dirty="0"/>
              <a:t>Limited category</a:t>
            </a:r>
          </a:p>
          <a:p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39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61E938-7D02-416D-8B55-AB8EC18BF9CE}"/>
              </a:ext>
            </a:extLst>
          </p:cNvPr>
          <p:cNvSpPr txBox="1"/>
          <p:nvPr/>
        </p:nvSpPr>
        <p:spPr>
          <a:xfrm>
            <a:off x="5391973" y="6323207"/>
            <a:ext cx="251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Flowchart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F5615D-0245-4878-870E-CBC01F07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6" y="624110"/>
            <a:ext cx="4363656" cy="7773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48283-B0F3-4CAF-8ED8-E7731F6B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1323373"/>
            <a:ext cx="8193720" cy="49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8CD8-094B-4A90-BDB7-8BF003CC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209" y="557452"/>
            <a:ext cx="1635449" cy="7341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B77F-5A31-4406-A156-0DB96012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209" y="1202236"/>
            <a:ext cx="5352294" cy="611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Task Completed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DDB1B-543D-4D54-A7A5-D8168A87E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09" y="2325744"/>
            <a:ext cx="4563023" cy="3144614"/>
          </a:xfrm>
          <a:prstGeom prst="rect">
            <a:avLst/>
          </a:prstGeom>
          <a:ln>
            <a:noFill/>
          </a:ln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46F578C9-0A69-4E65-8EF8-A9197CF9E8E8}"/>
              </a:ext>
            </a:extLst>
          </p:cNvPr>
          <p:cNvSpPr txBox="1"/>
          <p:nvPr/>
        </p:nvSpPr>
        <p:spPr>
          <a:xfrm>
            <a:off x="1621209" y="1813760"/>
            <a:ext cx="1444470" cy="5119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Homepage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C4A8EB-828E-4D0F-BE9E-1BAC18BDB6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03" y="2313036"/>
            <a:ext cx="4563022" cy="3157321"/>
          </a:xfrm>
          <a:prstGeom prst="rect">
            <a:avLst/>
          </a:prstGeom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4D5496B4-0B03-46C7-B9A5-0F10C11DC208}"/>
              </a:ext>
            </a:extLst>
          </p:cNvPr>
          <p:cNvSpPr txBox="1"/>
          <p:nvPr/>
        </p:nvSpPr>
        <p:spPr>
          <a:xfrm>
            <a:off x="6973503" y="1801052"/>
            <a:ext cx="1444470" cy="5119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Display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B77F-5A31-4406-A156-0DB96012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209" y="696909"/>
            <a:ext cx="5352294" cy="611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Task Completed :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6F578C9-0A69-4E65-8EF8-A9197CF9E8E8}"/>
              </a:ext>
            </a:extLst>
          </p:cNvPr>
          <p:cNvSpPr txBox="1"/>
          <p:nvPr/>
        </p:nvSpPr>
        <p:spPr>
          <a:xfrm>
            <a:off x="1621209" y="1579965"/>
            <a:ext cx="1444470" cy="5119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Add Item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C36DE-26AB-4B57-B86E-3C1C61147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09" y="2098969"/>
            <a:ext cx="4611149" cy="3275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370E0-1CF4-4B0B-98F7-444B3B488C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55" y="2098970"/>
            <a:ext cx="4611149" cy="3275134"/>
          </a:xfrm>
          <a:prstGeom prst="rect">
            <a:avLst/>
          </a:prstGeom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id="{3881328C-3643-4395-A8FB-EB0AC50E6471}"/>
              </a:ext>
            </a:extLst>
          </p:cNvPr>
          <p:cNvSpPr txBox="1"/>
          <p:nvPr/>
        </p:nvSpPr>
        <p:spPr>
          <a:xfrm>
            <a:off x="6858955" y="1579965"/>
            <a:ext cx="1444470" cy="5119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Edit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17147249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384</TotalTime>
  <Words>150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Wisp</vt:lpstr>
      <vt:lpstr>Mid-Term Defense  on</vt:lpstr>
      <vt:lpstr>Contents</vt:lpstr>
      <vt:lpstr>Introduction</vt:lpstr>
      <vt:lpstr>Literature Review</vt:lpstr>
      <vt:lpstr>Objectives</vt:lpstr>
      <vt:lpstr>Scope &amp; Limitation</vt:lpstr>
      <vt:lpstr>Methodology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Generic Model</vt:lpstr>
      <vt:lpstr>Statement of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Departmental Store management system</dc:title>
  <dc:creator>Rabin Phaiju</dc:creator>
  <cp:lastModifiedBy>Rabin Phaiju</cp:lastModifiedBy>
  <cp:revision>62</cp:revision>
  <dcterms:created xsi:type="dcterms:W3CDTF">2018-12-07T06:58:55Z</dcterms:created>
  <dcterms:modified xsi:type="dcterms:W3CDTF">2019-02-26T11:14:23Z</dcterms:modified>
</cp:coreProperties>
</file>