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3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7457-84E1-4EE1-9363-612DF97FAEC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2210-60C2-43DF-BA6D-381154EA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Assignment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Day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Rabindra</dc:creator>
  <cp:lastModifiedBy>Rabindra</cp:lastModifiedBy>
  <cp:revision>1</cp:revision>
  <dcterms:created xsi:type="dcterms:W3CDTF">2021-08-06T05:10:58Z</dcterms:created>
  <dcterms:modified xsi:type="dcterms:W3CDTF">2021-08-06T05:11:39Z</dcterms:modified>
</cp:coreProperties>
</file>