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88C4-0DED-4855-ABE5-AD4424D14D0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3DFE-4E87-4D21-8D86-589BD98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</dc:title>
  <dc:creator>Rabindra</dc:creator>
  <cp:lastModifiedBy>Rabindra</cp:lastModifiedBy>
  <cp:revision>1</cp:revision>
  <dcterms:created xsi:type="dcterms:W3CDTF">2021-08-04T08:26:51Z</dcterms:created>
  <dcterms:modified xsi:type="dcterms:W3CDTF">2021-08-04T08:27:16Z</dcterms:modified>
</cp:coreProperties>
</file>