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19report_17104411285270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1F6EA6-9D02-4761-B24B-9AFD28B68D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19 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EB7174E-51B7-4A21-98D4-35EBF2C8622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3/14/2024 6:32:35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66CEE160-76FB-4055-A32F-820B19C71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3" y="0"/>
            <a:ext cx="11226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2024-03-14T18:32:36Z</dcterms:created>
  <dcterms:modified xsi:type="dcterms:W3CDTF">2024-03-14T18:32:36Z</dcterms:modified>
</cp:coreProperties>
</file>