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94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FF6C-E1C0-410A-830F-A163BAE56E8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ACBE-DD65-4330-A062-16A09FC16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FF6C-E1C0-410A-830F-A163BAE56E8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ACBE-DD65-4330-A062-16A09FC16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FF6C-E1C0-410A-830F-A163BAE56E8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ACBE-DD65-4330-A062-16A09FC16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FF6C-E1C0-410A-830F-A163BAE56E8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ACBE-DD65-4330-A062-16A09FC16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FF6C-E1C0-410A-830F-A163BAE56E8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ACBE-DD65-4330-A062-16A09FC16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FF6C-E1C0-410A-830F-A163BAE56E8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ACBE-DD65-4330-A062-16A09FC16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FF6C-E1C0-410A-830F-A163BAE56E8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ACBE-DD65-4330-A062-16A09FC16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FF6C-E1C0-410A-830F-A163BAE56E8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ACBE-DD65-4330-A062-16A09FC16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FF6C-E1C0-410A-830F-A163BAE56E8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ACBE-DD65-4330-A062-16A09FC16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FF6C-E1C0-410A-830F-A163BAE56E8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ACBE-DD65-4330-A062-16A09FC16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8FF6C-E1C0-410A-830F-A163BAE56E8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CACBE-DD65-4330-A062-16A09FC1682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8FF6C-E1C0-410A-830F-A163BAE56E8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CACBE-DD65-4330-A062-16A09FC1682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Recap and Q&amp;A</a:t>
            </a:r>
          </a:p>
          <a:p>
            <a:r>
              <a:rPr lang="en-GB" dirty="0" err="1" smtClean="0"/>
              <a:t>Streamlit</a:t>
            </a:r>
            <a:r>
              <a:rPr lang="en-GB" dirty="0" smtClean="0"/>
              <a:t> Milestones</a:t>
            </a:r>
          </a:p>
          <a:p>
            <a:pPr lvl="1"/>
            <a:r>
              <a:rPr lang="en-GB" dirty="0" smtClean="0"/>
              <a:t>Hello World</a:t>
            </a:r>
          </a:p>
          <a:p>
            <a:pPr lvl="1"/>
            <a:r>
              <a:rPr lang="en-GB" dirty="0" smtClean="0"/>
              <a:t>Forms</a:t>
            </a:r>
          </a:p>
          <a:p>
            <a:pPr lvl="1"/>
            <a:r>
              <a:rPr lang="en-GB" dirty="0" smtClean="0"/>
              <a:t>File Handlers</a:t>
            </a:r>
          </a:p>
          <a:p>
            <a:pPr lvl="1"/>
            <a:r>
              <a:rPr lang="en-GB" dirty="0" smtClean="0"/>
              <a:t>Visualization</a:t>
            </a:r>
          </a:p>
          <a:p>
            <a:pPr lvl="1"/>
            <a:r>
              <a:rPr lang="en-GB" dirty="0" smtClean="0"/>
              <a:t>Login</a:t>
            </a:r>
          </a:p>
          <a:p>
            <a:pPr lvl="1"/>
            <a:endParaRPr lang="en-GB" dirty="0" smtClean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Milestone 1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371600"/>
            <a:ext cx="5825667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85800" y="1600200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What will we learn?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Page </a:t>
            </a:r>
            <a:r>
              <a:rPr lang="en-GB" dirty="0" err="1" smtClean="0"/>
              <a:t>Config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Title</a:t>
            </a:r>
          </a:p>
          <a:p>
            <a:pPr>
              <a:buFont typeface="Arial" pitchFamily="34" charset="0"/>
              <a:buChar char="•"/>
            </a:pPr>
            <a:r>
              <a:rPr lang="en-GB" dirty="0" err="1" smtClean="0"/>
              <a:t>Subheader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err="1" smtClean="0"/>
              <a:t>Text_input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success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Milestone 2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2362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What will we learn?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Session state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Forms</a:t>
            </a:r>
          </a:p>
          <a:p>
            <a:pPr>
              <a:buFont typeface="Arial" pitchFamily="34" charset="0"/>
              <a:buChar char="•"/>
            </a:pPr>
            <a:r>
              <a:rPr lang="en-GB" dirty="0" err="1" smtClean="0"/>
              <a:t>Selectbox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number_input</a:t>
            </a:r>
            <a:endParaRPr lang="en-GB" dirty="0" smtClean="0"/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button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1" y="1524000"/>
            <a:ext cx="5257800" cy="4971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Milestone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600200"/>
            <a:ext cx="236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What will we learn?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File upload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File download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Filtering Data</a:t>
            </a:r>
          </a:p>
          <a:p>
            <a:pPr>
              <a:buFont typeface="Arial" pitchFamily="34" charset="0"/>
              <a:buChar char="•"/>
            </a:pPr>
            <a:endParaRPr lang="en-GB" dirty="0" smtClean="0"/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1431740"/>
            <a:ext cx="5867400" cy="489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Milestone 4 – </a:t>
            </a:r>
            <a:r>
              <a:rPr lang="en-GB" dirty="0" err="1" smtClean="0"/>
              <a:t>Contd</a:t>
            </a:r>
            <a:r>
              <a:rPr lang="en-GB" dirty="0" smtClean="0"/>
              <a:t> from milestone 3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981200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What will we learn?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Merge </a:t>
            </a:r>
            <a:r>
              <a:rPr lang="en-GB" dirty="0" err="1" smtClean="0"/>
              <a:t>dataframes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628774"/>
            <a:ext cx="6705600" cy="4010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Milestone 5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0" y="1600200"/>
            <a:ext cx="236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What will we learn?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bar_chart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line_chart</a:t>
            </a:r>
            <a:endParaRPr lang="en-US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600200"/>
            <a:ext cx="60198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Milestone 6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1600200"/>
            <a:ext cx="2362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/>
              <a:t>What will we learn?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Basic login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Rerun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Stop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/>
              <a:t>error</a:t>
            </a:r>
            <a:endParaRPr lang="en-US" dirty="0"/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352550"/>
            <a:ext cx="5424488" cy="415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87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Agenda</vt:lpstr>
      <vt:lpstr>Milestone 1</vt:lpstr>
      <vt:lpstr>Milestone 2</vt:lpstr>
      <vt:lpstr>Milestone 3</vt:lpstr>
      <vt:lpstr>Milestone 4 – Contd from milestone 3</vt:lpstr>
      <vt:lpstr>Milestone 5</vt:lpstr>
      <vt:lpstr>Milestone 6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Lucifer</dc:creator>
  <cp:lastModifiedBy>Lucifer</cp:lastModifiedBy>
  <cp:revision>3</cp:revision>
  <dcterms:created xsi:type="dcterms:W3CDTF">2025-10-03T18:00:24Z</dcterms:created>
  <dcterms:modified xsi:type="dcterms:W3CDTF">2025-10-04T06:03:07Z</dcterms:modified>
</cp:coreProperties>
</file>