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D98AB7A-4E1A-4AC1-BB49-6346AE2A1F0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72A83A4-FEF3-4275-9780-6758FEF4A0A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26-09-2023 18:00:05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387C70DA-03AD-4C44-A41A-4031A9B774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2023-09-26T12:30:05Z</dcterms:created>
  <dcterms:modified xsi:type="dcterms:W3CDTF">2023-09-26T12:30:05Z</dcterms:modified>
</cp:coreProperties>
</file>