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062C82C-E037-41B7-B801-D19111DC6C5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E472E72-BD88-4A30-B93D-6D85B72A31A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27-09-2023 18:47:36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0168B994-12BE-40D0-BFF3-32E1E394D5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33"/>
            <a:ext cx="12192000" cy="67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2023-09-27T13:17:36Z</dcterms:created>
  <dcterms:modified xsi:type="dcterms:W3CDTF">2023-09-27T13:17:36Z</dcterms:modified>
</cp:coreProperties>
</file>