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5DA6-6F9D-4999-97D0-F7CF70C89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E79B-0DA5-EBF4-F93A-D0A9E30C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F894-8F99-E6D6-7E74-08D3FFAD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76B2-E968-E89D-A074-929D18CE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4172-1CB4-975E-898E-14233FA7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8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9A92-E247-594D-5BD8-3A36B114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E6C7-A222-DBF1-E295-8B7CEFCA7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46D1-E163-6FDF-84B9-78437280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0DA7-1EE4-F6B9-B089-1D2DE671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316F-C216-E37A-D3B6-2131D0E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8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152E-75F3-143C-BF09-C256B86B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A45DC-1105-663E-483F-D33073AB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84CC-FD90-B23B-E838-D0C42C42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A17F-A596-FF28-7D07-FA9178DE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14E7-891E-8EA4-243B-E52FA948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1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5FBF-B375-AC41-CD8C-F173B860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AA70-EE1A-9E1E-B53A-34734725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2B03-AD4F-C0CA-2350-0C888C3D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64AC-F1BA-171C-436E-AE8849B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4778-0E87-8DE7-FD30-248A074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D8E7-A9AB-90AF-3BCF-B6333A4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0F76-8BFA-78D9-F810-C0CCA60B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A8942-7723-1C0A-9126-9F3D0E87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9D4E-4538-3EE6-3044-A96A71E6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437A-44C7-790E-9753-45A2E44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1B76-9556-86B6-DCDE-AD958D53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48BE-214C-06A7-A338-DB7089D1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C0CDE-E44D-48E2-13DB-9F3450FF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9A441-1D6C-21BA-AF55-1A91E001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F73D-EF65-E0C5-960C-7B81E35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6F49-450B-B24E-D99F-03CEDCFA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39E-B6A4-4BF7-881D-344F0B8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29BF-C11F-1771-D112-8F77FC55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BFAC-6C37-F47D-F154-82CDB187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64F8E-774B-2F38-1699-D513209FB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ED492-C4AD-E2D5-FB28-C8A594437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D9B5A-6825-B612-7D34-3F80127E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B865B-8B28-C9E5-DF68-756D55AB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A7080-5502-903F-B346-8D9608F6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E31E-E0C0-EA8B-238A-639A025E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D2168-F5BF-233A-5033-545DBDB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5EF0F-F51F-9B12-A233-ACC52FCC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397D2-2D73-38AD-C748-66F06A3C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5E40A-EB98-3F0B-781A-F531FA99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1209C-9AA4-F343-D5BC-79CF030B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21EA-EB06-8091-C108-E2C5899B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36D0-520C-C946-EA1D-2F34127D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EA6F-0697-0BC3-A78C-9FBEB485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FA5A-A437-035B-6B18-530136D8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206B-047D-E399-4FDD-5BD3F9C7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2911A-64D3-05F5-45DC-80087EE0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E50B-E5B5-10E5-6F77-4E76003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DC18-9169-B5F9-8B81-3CA57C08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B0F95-062A-6C3F-26EB-C41592AA6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604C3-1D83-F6DF-363A-DE7508F76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5961-A703-DFE0-B9A0-91926FB9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96862-5770-123E-F4F4-CD171EBE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2DDC-25C7-A3F1-A68F-26426917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3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59B32-2079-7503-3AB8-51ECC151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5FE5-C83C-B901-9AB2-2E92AD6C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1A87-F978-4A09-EE6E-34AB9258D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87D2-71F1-46B7-BC65-54CB9035FDB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300B-0FFD-AFD4-FA3E-24750BE7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33A8-4E27-CF99-FAFA-D11686370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BE4F-C4DB-43D6-9499-75143BDD4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aj_Mahal_2012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aj_Mahal_2012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aj_Mahal_2012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E3EB-5641-5FBD-0B9B-ED5E4233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0" y="2235200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taj mahal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15AD-06B2-F1F2-CF3A-40F68BB4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0858"/>
            <a:ext cx="3888384" cy="22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70C0">
                <a:alpha val="58000"/>
                <a:lumMod val="10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EFADA-2085-D02B-BE74-D748111FA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5360" y="2540843"/>
            <a:ext cx="3888384" cy="223674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9865F72-32DD-8BA4-4473-44ED613C9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" y="1812555"/>
            <a:ext cx="58978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Taj Mahal, located in Agra, India, is a stunning white marble mausoleum built by Emperor Shah Jahan in memory of his wife Mumtaz Mahal. Recognized as a symbol of love and a masterpiece of Mughal architecture, it is one of the Seven Wonders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4211950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FBCBED-02DD-9E80-02A6-7FBF2651A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8000" y="2606330"/>
            <a:ext cx="70510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Agra, Uttar Pradesh, 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Shah Jahan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memory 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Mumtaz Mahal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period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1632–1653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Mughal, Islamic, Persian, Indian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F9B4A-0846-D762-F5D5-5D74B128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" y="111760"/>
            <a:ext cx="3888384" cy="2236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D5C9D-382C-73F4-06C2-AC27FA26B3F0}"/>
              </a:ext>
            </a:extLst>
          </p:cNvPr>
          <p:cNvSpPr txBox="1"/>
          <p:nvPr/>
        </p:nvSpPr>
        <p:spPr>
          <a:xfrm>
            <a:off x="5435600" y="1158240"/>
            <a:ext cx="4439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key 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80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About taj mahal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Rabiul Hasan</dc:creator>
  <cp:lastModifiedBy>MD Rabiul Hasan</cp:lastModifiedBy>
  <cp:revision>1</cp:revision>
  <dcterms:created xsi:type="dcterms:W3CDTF">2024-11-27T12:57:56Z</dcterms:created>
  <dcterms:modified xsi:type="dcterms:W3CDTF">2024-11-27T14:25:53Z</dcterms:modified>
</cp:coreProperties>
</file>