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D4-481F-A90E-5EF0BE82A2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D4-481F-A90E-5EF0BE82A2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D4-481F-A90E-5EF0BE82A26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71191247"/>
        <c:axId val="585871807"/>
      </c:barChart>
      <c:catAx>
        <c:axId val="117119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871807"/>
        <c:crosses val="autoZero"/>
        <c:auto val="1"/>
        <c:lblAlgn val="ctr"/>
        <c:lblOffset val="100"/>
        <c:noMultiLvlLbl val="0"/>
      </c:catAx>
      <c:valAx>
        <c:axId val="58587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19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8C3F1-D3EE-4610-AEA7-8BE0AAD2FC8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E2C093-F99B-4DF0-8716-6F3C62C47CE2}">
      <dgm:prSet phldrT="[Text]"/>
      <dgm:spPr>
        <a:solidFill>
          <a:schemeClr val="accent2"/>
        </a:solidFill>
      </dgm:spPr>
      <dgm:t>
        <a:bodyPr/>
        <a:lstStyle/>
        <a:p>
          <a:r>
            <a:rPr lang="en-IN" dirty="0" err="1"/>
            <a:t>Numbe</a:t>
          </a:r>
          <a:r>
            <a:rPr lang="en-IN" dirty="0"/>
            <a:t> 1</a:t>
          </a:r>
        </a:p>
      </dgm:t>
    </dgm:pt>
    <dgm:pt modelId="{8BB225E1-200A-4132-9066-EDF8020E082A}" type="parTrans" cxnId="{80919645-0E7F-413B-A938-6BFC3482F45E}">
      <dgm:prSet/>
      <dgm:spPr/>
      <dgm:t>
        <a:bodyPr/>
        <a:lstStyle/>
        <a:p>
          <a:endParaRPr lang="en-IN"/>
        </a:p>
      </dgm:t>
    </dgm:pt>
    <dgm:pt modelId="{3FA656B2-745C-4B52-A2C7-55ACBFDCA6C6}" type="sibTrans" cxnId="{80919645-0E7F-413B-A938-6BFC3482F45E}">
      <dgm:prSet/>
      <dgm:spPr/>
      <dgm:t>
        <a:bodyPr/>
        <a:lstStyle/>
        <a:p>
          <a:endParaRPr lang="en-IN"/>
        </a:p>
      </dgm:t>
    </dgm:pt>
    <dgm:pt modelId="{BA32F019-BC05-4243-AEE2-BB8CBE9F4DB1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dirty="0"/>
            <a:t>Number 2</a:t>
          </a:r>
        </a:p>
      </dgm:t>
    </dgm:pt>
    <dgm:pt modelId="{2FA35DFE-F403-4B82-9FBE-F79EDB529453}" type="parTrans" cxnId="{B1162A35-2068-4A24-A96E-473C1E177635}">
      <dgm:prSet/>
      <dgm:spPr/>
      <dgm:t>
        <a:bodyPr/>
        <a:lstStyle/>
        <a:p>
          <a:endParaRPr lang="en-IN"/>
        </a:p>
      </dgm:t>
    </dgm:pt>
    <dgm:pt modelId="{EA282DB8-A2E8-4628-83A9-74C850C7838E}" type="sibTrans" cxnId="{B1162A35-2068-4A24-A96E-473C1E177635}">
      <dgm:prSet/>
      <dgm:spPr/>
      <dgm:t>
        <a:bodyPr/>
        <a:lstStyle/>
        <a:p>
          <a:endParaRPr lang="en-IN"/>
        </a:p>
      </dgm:t>
    </dgm:pt>
    <dgm:pt modelId="{5B7219D4-76DA-472A-811B-A167768030D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dirty="0"/>
            <a:t>Number3</a:t>
          </a:r>
        </a:p>
      </dgm:t>
    </dgm:pt>
    <dgm:pt modelId="{2389F3E2-703C-40B2-BA6E-EDA418D01759}" type="parTrans" cxnId="{93B3C181-5FFD-409E-9CE9-7567D0E34913}">
      <dgm:prSet/>
      <dgm:spPr/>
      <dgm:t>
        <a:bodyPr/>
        <a:lstStyle/>
        <a:p>
          <a:endParaRPr lang="en-IN"/>
        </a:p>
      </dgm:t>
    </dgm:pt>
    <dgm:pt modelId="{3FED9BD4-9F17-4470-A7F0-0AEACFC2231B}" type="sibTrans" cxnId="{93B3C181-5FFD-409E-9CE9-7567D0E34913}">
      <dgm:prSet/>
      <dgm:spPr/>
      <dgm:t>
        <a:bodyPr/>
        <a:lstStyle/>
        <a:p>
          <a:endParaRPr lang="en-IN"/>
        </a:p>
      </dgm:t>
    </dgm:pt>
    <dgm:pt modelId="{40570BE4-DC48-40C0-847E-ECEC92E5E682}">
      <dgm:prSet phldrT="[Text]"/>
      <dgm:spPr/>
      <dgm:t>
        <a:bodyPr/>
        <a:lstStyle/>
        <a:p>
          <a:r>
            <a:rPr lang="en-IN" dirty="0"/>
            <a:t>Number4</a:t>
          </a:r>
        </a:p>
      </dgm:t>
    </dgm:pt>
    <dgm:pt modelId="{359EC8F7-B426-45C4-A892-9A156C165F11}" type="parTrans" cxnId="{E4584B58-6EDA-4AFB-8FFF-F7E1926B79AC}">
      <dgm:prSet/>
      <dgm:spPr/>
      <dgm:t>
        <a:bodyPr/>
        <a:lstStyle/>
        <a:p>
          <a:endParaRPr lang="en-IN"/>
        </a:p>
      </dgm:t>
    </dgm:pt>
    <dgm:pt modelId="{50363046-D09C-4C56-8C46-A6FA5FE3DE6E}" type="sibTrans" cxnId="{E4584B58-6EDA-4AFB-8FFF-F7E1926B79AC}">
      <dgm:prSet/>
      <dgm:spPr/>
      <dgm:t>
        <a:bodyPr/>
        <a:lstStyle/>
        <a:p>
          <a:endParaRPr lang="en-IN"/>
        </a:p>
      </dgm:t>
    </dgm:pt>
    <dgm:pt modelId="{0B28442E-BE7A-4979-80F7-E666A4E8B853}">
      <dgm:prSet phldrT="[Text]"/>
      <dgm:spPr>
        <a:solidFill>
          <a:srgbClr val="FF0000"/>
        </a:solidFill>
      </dgm:spPr>
      <dgm:t>
        <a:bodyPr/>
        <a:lstStyle/>
        <a:p>
          <a:r>
            <a:rPr lang="en-IN" dirty="0"/>
            <a:t>Number5</a:t>
          </a:r>
        </a:p>
      </dgm:t>
    </dgm:pt>
    <dgm:pt modelId="{93072C11-7347-47E6-B9E6-7B42C651F453}" type="parTrans" cxnId="{06179F13-2ACE-42A8-909A-EFE19D0C4F31}">
      <dgm:prSet/>
      <dgm:spPr/>
      <dgm:t>
        <a:bodyPr/>
        <a:lstStyle/>
        <a:p>
          <a:endParaRPr lang="en-IN"/>
        </a:p>
      </dgm:t>
    </dgm:pt>
    <dgm:pt modelId="{6C455955-9818-4498-8029-466CF0129849}" type="sibTrans" cxnId="{06179F13-2ACE-42A8-909A-EFE19D0C4F31}">
      <dgm:prSet/>
      <dgm:spPr/>
      <dgm:t>
        <a:bodyPr/>
        <a:lstStyle/>
        <a:p>
          <a:endParaRPr lang="en-IN"/>
        </a:p>
      </dgm:t>
    </dgm:pt>
    <dgm:pt modelId="{63950EA0-94DD-4392-8B4C-1B961AB90DB0}" type="pres">
      <dgm:prSet presAssocID="{B128C3F1-D3EE-4610-AEA7-8BE0AAD2FC89}" presName="Name0" presStyleCnt="0">
        <dgm:presLayoutVars>
          <dgm:dir/>
          <dgm:resizeHandles val="exact"/>
        </dgm:presLayoutVars>
      </dgm:prSet>
      <dgm:spPr/>
    </dgm:pt>
    <dgm:pt modelId="{2C63FD0D-DFAB-4EE4-9875-452CA675A4E8}" type="pres">
      <dgm:prSet presAssocID="{B128C3F1-D3EE-4610-AEA7-8BE0AAD2FC89}" presName="cycle" presStyleCnt="0"/>
      <dgm:spPr/>
    </dgm:pt>
    <dgm:pt modelId="{56445413-EA76-4155-83F0-CAEC03351E33}" type="pres">
      <dgm:prSet presAssocID="{9AE2C093-F99B-4DF0-8716-6F3C62C47CE2}" presName="nodeFirstNode" presStyleLbl="node1" presStyleIdx="0" presStyleCnt="5">
        <dgm:presLayoutVars>
          <dgm:bulletEnabled val="1"/>
        </dgm:presLayoutVars>
      </dgm:prSet>
      <dgm:spPr/>
    </dgm:pt>
    <dgm:pt modelId="{A057E4FE-5BA8-4595-92FC-8517E0B20204}" type="pres">
      <dgm:prSet presAssocID="{3FA656B2-745C-4B52-A2C7-55ACBFDCA6C6}" presName="sibTransFirstNode" presStyleLbl="bgShp" presStyleIdx="0" presStyleCnt="1"/>
      <dgm:spPr/>
    </dgm:pt>
    <dgm:pt modelId="{32BCD555-6138-45A6-9B8D-7CD5E8034C97}" type="pres">
      <dgm:prSet presAssocID="{BA32F019-BC05-4243-AEE2-BB8CBE9F4DB1}" presName="nodeFollowingNodes" presStyleLbl="node1" presStyleIdx="1" presStyleCnt="5">
        <dgm:presLayoutVars>
          <dgm:bulletEnabled val="1"/>
        </dgm:presLayoutVars>
      </dgm:prSet>
      <dgm:spPr/>
    </dgm:pt>
    <dgm:pt modelId="{88F6C702-EC31-461A-A308-323942310EFE}" type="pres">
      <dgm:prSet presAssocID="{5B7219D4-76DA-472A-811B-A167768030DF}" presName="nodeFollowingNodes" presStyleLbl="node1" presStyleIdx="2" presStyleCnt="5">
        <dgm:presLayoutVars>
          <dgm:bulletEnabled val="1"/>
        </dgm:presLayoutVars>
      </dgm:prSet>
      <dgm:spPr/>
    </dgm:pt>
    <dgm:pt modelId="{4E5642E0-C821-4488-AE7B-34E3FCAE7C87}" type="pres">
      <dgm:prSet presAssocID="{40570BE4-DC48-40C0-847E-ECEC92E5E682}" presName="nodeFollowingNodes" presStyleLbl="node1" presStyleIdx="3" presStyleCnt="5">
        <dgm:presLayoutVars>
          <dgm:bulletEnabled val="1"/>
        </dgm:presLayoutVars>
      </dgm:prSet>
      <dgm:spPr/>
    </dgm:pt>
    <dgm:pt modelId="{5D52F941-26B1-4173-8F96-0CCC6265A2BB}" type="pres">
      <dgm:prSet presAssocID="{0B28442E-BE7A-4979-80F7-E666A4E8B85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1CCF90B-B9D2-44CF-84E3-B5B9CBF91199}" type="presOf" srcId="{BA32F019-BC05-4243-AEE2-BB8CBE9F4DB1}" destId="{32BCD555-6138-45A6-9B8D-7CD5E8034C97}" srcOrd="0" destOrd="0" presId="urn:microsoft.com/office/officeart/2005/8/layout/cycle3"/>
    <dgm:cxn modelId="{06179F13-2ACE-42A8-909A-EFE19D0C4F31}" srcId="{B128C3F1-D3EE-4610-AEA7-8BE0AAD2FC89}" destId="{0B28442E-BE7A-4979-80F7-E666A4E8B853}" srcOrd="4" destOrd="0" parTransId="{93072C11-7347-47E6-B9E6-7B42C651F453}" sibTransId="{6C455955-9818-4498-8029-466CF0129849}"/>
    <dgm:cxn modelId="{23DFA419-3187-443D-96B6-FF4EC3E74048}" type="presOf" srcId="{3FA656B2-745C-4B52-A2C7-55ACBFDCA6C6}" destId="{A057E4FE-5BA8-4595-92FC-8517E0B20204}" srcOrd="0" destOrd="0" presId="urn:microsoft.com/office/officeart/2005/8/layout/cycle3"/>
    <dgm:cxn modelId="{AD664F27-0218-4CEA-9FDC-909E739EBA0C}" type="presOf" srcId="{B128C3F1-D3EE-4610-AEA7-8BE0AAD2FC89}" destId="{63950EA0-94DD-4392-8B4C-1B961AB90DB0}" srcOrd="0" destOrd="0" presId="urn:microsoft.com/office/officeart/2005/8/layout/cycle3"/>
    <dgm:cxn modelId="{B1162A35-2068-4A24-A96E-473C1E177635}" srcId="{B128C3F1-D3EE-4610-AEA7-8BE0AAD2FC89}" destId="{BA32F019-BC05-4243-AEE2-BB8CBE9F4DB1}" srcOrd="1" destOrd="0" parTransId="{2FA35DFE-F403-4B82-9FBE-F79EDB529453}" sibTransId="{EA282DB8-A2E8-4628-83A9-74C850C7838E}"/>
    <dgm:cxn modelId="{80919645-0E7F-413B-A938-6BFC3482F45E}" srcId="{B128C3F1-D3EE-4610-AEA7-8BE0AAD2FC89}" destId="{9AE2C093-F99B-4DF0-8716-6F3C62C47CE2}" srcOrd="0" destOrd="0" parTransId="{8BB225E1-200A-4132-9066-EDF8020E082A}" sibTransId="{3FA656B2-745C-4B52-A2C7-55ACBFDCA6C6}"/>
    <dgm:cxn modelId="{6DC68875-9A89-45DE-A166-CFAEDFF1679B}" type="presOf" srcId="{5B7219D4-76DA-472A-811B-A167768030DF}" destId="{88F6C702-EC31-461A-A308-323942310EFE}" srcOrd="0" destOrd="0" presId="urn:microsoft.com/office/officeart/2005/8/layout/cycle3"/>
    <dgm:cxn modelId="{E4584B58-6EDA-4AFB-8FFF-F7E1926B79AC}" srcId="{B128C3F1-D3EE-4610-AEA7-8BE0AAD2FC89}" destId="{40570BE4-DC48-40C0-847E-ECEC92E5E682}" srcOrd="3" destOrd="0" parTransId="{359EC8F7-B426-45C4-A892-9A156C165F11}" sibTransId="{50363046-D09C-4C56-8C46-A6FA5FE3DE6E}"/>
    <dgm:cxn modelId="{DE2AD880-D275-4191-999D-86CCF7417910}" type="presOf" srcId="{9AE2C093-F99B-4DF0-8716-6F3C62C47CE2}" destId="{56445413-EA76-4155-83F0-CAEC03351E33}" srcOrd="0" destOrd="0" presId="urn:microsoft.com/office/officeart/2005/8/layout/cycle3"/>
    <dgm:cxn modelId="{93B3C181-5FFD-409E-9CE9-7567D0E34913}" srcId="{B128C3F1-D3EE-4610-AEA7-8BE0AAD2FC89}" destId="{5B7219D4-76DA-472A-811B-A167768030DF}" srcOrd="2" destOrd="0" parTransId="{2389F3E2-703C-40B2-BA6E-EDA418D01759}" sibTransId="{3FED9BD4-9F17-4470-A7F0-0AEACFC2231B}"/>
    <dgm:cxn modelId="{727E4289-E3E6-4FC3-A7F9-A2CF7CC440FB}" type="presOf" srcId="{0B28442E-BE7A-4979-80F7-E666A4E8B853}" destId="{5D52F941-26B1-4173-8F96-0CCC6265A2BB}" srcOrd="0" destOrd="0" presId="urn:microsoft.com/office/officeart/2005/8/layout/cycle3"/>
    <dgm:cxn modelId="{97F333D6-9C40-43C1-921E-F68847725849}" type="presOf" srcId="{40570BE4-DC48-40C0-847E-ECEC92E5E682}" destId="{4E5642E0-C821-4488-AE7B-34E3FCAE7C87}" srcOrd="0" destOrd="0" presId="urn:microsoft.com/office/officeart/2005/8/layout/cycle3"/>
    <dgm:cxn modelId="{02EA0475-8606-4E1C-B776-1B33D319BBC4}" type="presParOf" srcId="{63950EA0-94DD-4392-8B4C-1B961AB90DB0}" destId="{2C63FD0D-DFAB-4EE4-9875-452CA675A4E8}" srcOrd="0" destOrd="0" presId="urn:microsoft.com/office/officeart/2005/8/layout/cycle3"/>
    <dgm:cxn modelId="{11021FB7-1E0D-4F0C-90AE-A161452AEF66}" type="presParOf" srcId="{2C63FD0D-DFAB-4EE4-9875-452CA675A4E8}" destId="{56445413-EA76-4155-83F0-CAEC03351E33}" srcOrd="0" destOrd="0" presId="urn:microsoft.com/office/officeart/2005/8/layout/cycle3"/>
    <dgm:cxn modelId="{59184B69-EC0D-4D5E-BF40-349B133D0623}" type="presParOf" srcId="{2C63FD0D-DFAB-4EE4-9875-452CA675A4E8}" destId="{A057E4FE-5BA8-4595-92FC-8517E0B20204}" srcOrd="1" destOrd="0" presId="urn:microsoft.com/office/officeart/2005/8/layout/cycle3"/>
    <dgm:cxn modelId="{FDFE909B-1AFF-47A6-BDEE-44D5CD70ADA7}" type="presParOf" srcId="{2C63FD0D-DFAB-4EE4-9875-452CA675A4E8}" destId="{32BCD555-6138-45A6-9B8D-7CD5E8034C97}" srcOrd="2" destOrd="0" presId="urn:microsoft.com/office/officeart/2005/8/layout/cycle3"/>
    <dgm:cxn modelId="{F4982B79-0EB0-4A79-8792-25BF24E8E98F}" type="presParOf" srcId="{2C63FD0D-DFAB-4EE4-9875-452CA675A4E8}" destId="{88F6C702-EC31-461A-A308-323942310EFE}" srcOrd="3" destOrd="0" presId="urn:microsoft.com/office/officeart/2005/8/layout/cycle3"/>
    <dgm:cxn modelId="{CF4C1488-699A-4ABA-8D0C-C19BD7C85064}" type="presParOf" srcId="{2C63FD0D-DFAB-4EE4-9875-452CA675A4E8}" destId="{4E5642E0-C821-4488-AE7B-34E3FCAE7C87}" srcOrd="4" destOrd="0" presId="urn:microsoft.com/office/officeart/2005/8/layout/cycle3"/>
    <dgm:cxn modelId="{628F653D-7A4B-4A19-B85F-3EDBB33A380D}" type="presParOf" srcId="{2C63FD0D-DFAB-4EE4-9875-452CA675A4E8}" destId="{5D52F941-26B1-4173-8F96-0CCC6265A2BB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7E4FE-5BA8-4595-92FC-8517E0B20204}">
      <dsp:nvSpPr>
        <dsp:cNvPr id="0" name=""/>
        <dsp:cNvSpPr/>
      </dsp:nvSpPr>
      <dsp:spPr>
        <a:xfrm>
          <a:off x="3104102" y="-27825"/>
          <a:ext cx="4307394" cy="4307394"/>
        </a:xfrm>
        <a:prstGeom prst="circularArrow">
          <a:avLst>
            <a:gd name="adj1" fmla="val 5544"/>
            <a:gd name="adj2" fmla="val 330680"/>
            <a:gd name="adj3" fmla="val 13736417"/>
            <a:gd name="adj4" fmla="val 1741005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45413-EA76-4155-83F0-CAEC03351E33}">
      <dsp:nvSpPr>
        <dsp:cNvPr id="0" name=""/>
        <dsp:cNvSpPr/>
      </dsp:nvSpPr>
      <dsp:spPr>
        <a:xfrm>
          <a:off x="4232169" y="1414"/>
          <a:ext cx="2051260" cy="102563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Numbe</a:t>
          </a:r>
          <a:r>
            <a:rPr lang="en-IN" sz="3200" kern="1200" dirty="0"/>
            <a:t> 1</a:t>
          </a:r>
        </a:p>
      </dsp:txBody>
      <dsp:txXfrm>
        <a:off x="4282236" y="51481"/>
        <a:ext cx="1951126" cy="925496"/>
      </dsp:txXfrm>
    </dsp:sp>
    <dsp:sp modelId="{32BCD555-6138-45A6-9B8D-7CD5E8034C97}">
      <dsp:nvSpPr>
        <dsp:cNvPr id="0" name=""/>
        <dsp:cNvSpPr/>
      </dsp:nvSpPr>
      <dsp:spPr>
        <a:xfrm>
          <a:off x="5979109" y="1270641"/>
          <a:ext cx="2051260" cy="1025630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Number 2</a:t>
          </a:r>
        </a:p>
      </dsp:txBody>
      <dsp:txXfrm>
        <a:off x="6029176" y="1320708"/>
        <a:ext cx="1951126" cy="925496"/>
      </dsp:txXfrm>
    </dsp:sp>
    <dsp:sp modelId="{88F6C702-EC31-461A-A308-323942310EFE}">
      <dsp:nvSpPr>
        <dsp:cNvPr id="0" name=""/>
        <dsp:cNvSpPr/>
      </dsp:nvSpPr>
      <dsp:spPr>
        <a:xfrm>
          <a:off x="5311838" y="3324292"/>
          <a:ext cx="2051260" cy="102563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Number3</a:t>
          </a:r>
        </a:p>
      </dsp:txBody>
      <dsp:txXfrm>
        <a:off x="5361905" y="3374359"/>
        <a:ext cx="1951126" cy="925496"/>
      </dsp:txXfrm>
    </dsp:sp>
    <dsp:sp modelId="{4E5642E0-C821-4488-AE7B-34E3FCAE7C87}">
      <dsp:nvSpPr>
        <dsp:cNvPr id="0" name=""/>
        <dsp:cNvSpPr/>
      </dsp:nvSpPr>
      <dsp:spPr>
        <a:xfrm>
          <a:off x="3152501" y="3324292"/>
          <a:ext cx="2051260" cy="1025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Number4</a:t>
          </a:r>
        </a:p>
      </dsp:txBody>
      <dsp:txXfrm>
        <a:off x="3202568" y="3374359"/>
        <a:ext cx="1951126" cy="925496"/>
      </dsp:txXfrm>
    </dsp:sp>
    <dsp:sp modelId="{5D52F941-26B1-4173-8F96-0CCC6265A2BB}">
      <dsp:nvSpPr>
        <dsp:cNvPr id="0" name=""/>
        <dsp:cNvSpPr/>
      </dsp:nvSpPr>
      <dsp:spPr>
        <a:xfrm>
          <a:off x="2485229" y="1270641"/>
          <a:ext cx="2051260" cy="102563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Number5</a:t>
          </a:r>
        </a:p>
      </dsp:txBody>
      <dsp:txXfrm>
        <a:off x="2535296" y="1320708"/>
        <a:ext cx="1951126" cy="925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741-EBC6-FF78-0673-F6CD19A5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7EBE0-3522-A05D-254E-CED19FA41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4DE4-1094-90AA-472C-42A604EB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C8B1-9D90-4287-AE2C-1C4A773F5512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13E49-589F-62FA-47CB-50BDA02F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8B06-EC72-A17A-F50A-E35CA74F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940-0EC0-4661-B7C7-DC8CB7244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49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D8AC-E965-62E9-5909-C2B01D23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EC4F3-DA6C-FAE1-BFED-0C4F767CB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D3D78-FC7E-D4AE-0614-7A51B4A2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C8B1-9D90-4287-AE2C-1C4A773F5512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3670-A311-5E5D-81FD-6AF9A128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1378-9660-9887-F1F0-3EC2A0FA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940-0EC0-4661-B7C7-DC8CB7244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32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7FE11-21A7-0D93-28B9-59E9D1E2E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7FBCE-D6A4-348A-109B-C5EB03EB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5AD7-3C86-FEBF-BE03-38031735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C8B1-9D90-4287-AE2C-1C4A773F5512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9335-C91D-9953-7972-94AC1D27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3B04-2C7F-E771-46B2-F896C47C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940-0EC0-4661-B7C7-DC8CB7244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4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8C7F-FD72-68F7-150E-AF605B0F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629A-3C71-9D35-B980-3412BDB6F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FA92-890C-9AD7-FB04-2AC720BC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C8B1-9D90-4287-AE2C-1C4A773F5512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24477-9294-FD13-1C55-A2F4898B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62BE-6733-05C6-C741-56001867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940-0EC0-4661-B7C7-DC8CB7244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52E0-32B2-F40E-8C30-DA6CC486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6289A-0E13-8E1E-F233-D0D35B8B3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0779-7D18-8BF6-5A11-6E1AE506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C8B1-9D90-4287-AE2C-1C4A773F5512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05E1-3B72-BA44-5395-5D92B8C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923B4-75BB-AD6B-3E2D-33BE307E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940-0EC0-4661-B7C7-DC8CB7244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3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5776-2FE0-4E11-6991-C15C3B2A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8D6E-B97C-9CCF-3CB6-4CE73C6A5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AEEB0-DD3B-C5E8-A9AE-35D7E048A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650F-A72A-DF01-11D8-9D998E3A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C8B1-9D90-4287-AE2C-1C4A773F5512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A4EF6-D53B-AC60-5551-CE05B481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6379-2366-5414-6194-E25D1134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940-0EC0-4661-B7C7-DC8CB7244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3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2B6D-E947-A7BF-4A79-981626B6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7DF23-9ED4-1AB3-59AD-CA133B49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7C3D1-F760-34FF-381A-15233741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3377D-CC4D-13AE-817A-100D77D9F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6C17F-7A74-3209-6C0F-B3A81E3B6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7883A-3732-6DE1-DDF2-1BAC8656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C8B1-9D90-4287-AE2C-1C4A773F5512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7BC88-D7C8-69AD-99C2-89637B5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28EF6-3F10-B88F-B1AA-BD865F82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940-0EC0-4661-B7C7-DC8CB7244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20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BA25-3050-A07E-671D-6989764D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F7077-EC8D-D3D8-A76A-2BFD50AB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C8B1-9D90-4287-AE2C-1C4A773F5512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D351C-0F14-99D0-C5D6-3DE4E122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9CE1B-104A-624E-05F8-19F20069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940-0EC0-4661-B7C7-DC8CB7244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7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B4B35-3807-B5F0-6D56-DD92844C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C8B1-9D90-4287-AE2C-1C4A773F5512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35275-70EB-C761-6260-7F9B0B84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BE19-534F-AE5C-EFC0-1C6ACBFD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940-0EC0-4661-B7C7-DC8CB7244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0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FD87-124D-6584-6B37-8DFB9D9F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57D3-3D62-1D1F-C976-D0F7080D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5A650-4922-BC33-A747-031BFB14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2523F-7E96-0CB8-8E60-70040E3A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C8B1-9D90-4287-AE2C-1C4A773F5512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AD856-03DE-000F-1EC0-718D121A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88FFB-E507-F24A-3A8A-8947B40C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940-0EC0-4661-B7C7-DC8CB7244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9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758A-1658-92DA-FC47-606BA3D9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CAD2F-036C-6AC9-2112-FB262B2A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B7391-2A9B-09B7-5BF7-D2A08B28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0E94-E5C7-50D1-B25A-4200C3A4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C8B1-9D90-4287-AE2C-1C4A773F5512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E8339-A3FD-FDC5-E8D8-08094CA5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1E99D-BC3B-1CFE-34D8-39C988E9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940-0EC0-4661-B7C7-DC8CB7244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15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5">
                <a:lumMod val="75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FC8A-2823-7E06-A5EF-1AEC2F09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A80C1-FDBE-B78C-CBA9-EC97BEED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11CB-C47C-88E9-F804-AE32344CC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8C8B1-9D90-4287-AE2C-1C4A773F5512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8ECEE-66B6-1E62-2DB8-D2A29E44D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59E73-8452-7D11-C58C-F1E9F6A25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B940-0EC0-4661-B7C7-DC8CB7244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0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9224-FF13-C1B9-8565-E86D515E8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819" y="23612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2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8E95A-406C-194A-77A4-07171E9A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8898" y="2985831"/>
            <a:ext cx="5921748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Everyone </a:t>
            </a:r>
          </a:p>
        </p:txBody>
      </p:sp>
    </p:spTree>
    <p:extLst>
      <p:ext uri="{BB962C8B-B14F-4D97-AF65-F5344CB8AC3E}">
        <p14:creationId xmlns:p14="http://schemas.microsoft.com/office/powerpoint/2010/main" val="49728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B67B-2147-47BB-3773-AB877DDC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motivation?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C17F-F46E-3333-3413-35E52CF9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psychological force that drives people to take action, make decisions, and achieve goals.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3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69ADA3-28FB-60DD-D80A-94F9C0E7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718FC1-285E-6B4B-D964-C4CE63729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Motivation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Extrinsic Motivation</a:t>
            </a:r>
          </a:p>
          <a:p>
            <a:endParaRPr lang="en-IN" dirty="0"/>
          </a:p>
        </p:txBody>
      </p:sp>
      <p:pic>
        <p:nvPicPr>
          <p:cNvPr id="1026" name="Picture 2" descr="Commerce Quotes - BrainyQuote">
            <a:extLst>
              <a:ext uri="{FF2B5EF4-FFF2-40B4-BE49-F238E27FC236}">
                <a16:creationId xmlns:a16="http://schemas.microsoft.com/office/drawing/2014/main" id="{22A6466B-718F-F8FA-B81C-2797D34F57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30" y="1615563"/>
            <a:ext cx="6744633" cy="354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0D2AA-AE35-5596-E217-AAD655C7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Motivation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C005A83-302D-6DAA-25C9-5809A206BEC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50607" y="1433199"/>
            <a:ext cx="679409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Comes from within an individual.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Driven by internal rewards like satisfaction, 	curiosity, or personal growth.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Studying a subject because you 	find it interesting and want to learn 	more. </a:t>
            </a:r>
          </a:p>
        </p:txBody>
      </p:sp>
      <p:pic>
        <p:nvPicPr>
          <p:cNvPr id="2051" name="Picture 3" descr="Learners in the Classroom | What is Intrinsic Motivation? Structural  Learning">
            <a:extLst>
              <a:ext uri="{FF2B5EF4-FFF2-40B4-BE49-F238E27FC236}">
                <a16:creationId xmlns:a16="http://schemas.microsoft.com/office/drawing/2014/main" id="{374D99FA-4CFC-291B-B11A-002520C5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77" y="3113753"/>
            <a:ext cx="4721123" cy="354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9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368E-1587-CB32-B55F-53975533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Extrinsic Motivation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A59BAE-410F-FCAE-E3B1-8FC637D18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484" y="1176115"/>
            <a:ext cx="712838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Comes from external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Driven by rewards or avoiding punishments,      	like money, praise, or grades.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Working hard on a project to earn a 	bonus or recognition. </a:t>
            </a:r>
          </a:p>
        </p:txBody>
      </p:sp>
      <p:pic>
        <p:nvPicPr>
          <p:cNvPr id="3075" name="Picture 3" descr="Extrinsic Motivation: Definition and Examples">
            <a:extLst>
              <a:ext uri="{FF2B5EF4-FFF2-40B4-BE49-F238E27FC236}">
                <a16:creationId xmlns:a16="http://schemas.microsoft.com/office/drawing/2014/main" id="{E182AE72-4930-6ACB-2B7B-5118337F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19" y="1368721"/>
            <a:ext cx="4817806" cy="321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rinsic Motivation vs Extrinsic Motivation: Understanding Motivation  Spectrum">
            <a:extLst>
              <a:ext uri="{FF2B5EF4-FFF2-40B4-BE49-F238E27FC236}">
                <a16:creationId xmlns:a16="http://schemas.microsoft.com/office/drawing/2014/main" id="{47EC638A-9447-4958-2CCB-ADEFC7F2F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80"/>
            <a:ext cx="12216776" cy="684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6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569E-B3DE-28D7-A00C-87ED590C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D8E53C-0475-4C68-FEA4-120B59DC5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44550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5936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558688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530885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4424401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0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8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702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6905-1032-C506-FADC-F8AB9106ABA9}"/>
                  </a:ext>
                </a:extLst>
              </p:cNvPr>
              <p:cNvSpPr txBox="1"/>
              <p:nvPr/>
            </p:nvSpPr>
            <p:spPr>
              <a:xfrm>
                <a:off x="2812026" y="4150512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6905-1032-C506-FADC-F8AB9106A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026" y="4150512"/>
                <a:ext cx="60960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54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93B4-838E-8C9B-1D74-624B4C8E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AD7C81-4FA5-874C-F42D-10C552A22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3158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56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110F-40A9-5373-39DF-40D0FA9B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88318D-8450-4CE1-5BA5-71705D297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180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62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129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Welcome to my  presentation </vt:lpstr>
      <vt:lpstr>What is motivation?</vt:lpstr>
      <vt:lpstr>Motivation Type</vt:lpstr>
      <vt:lpstr>Intrinsic Motivation </vt:lpstr>
      <vt:lpstr>Extrinsic Motivation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Rabiul Hasan</dc:creator>
  <cp:lastModifiedBy>MD Rabiul Hasan</cp:lastModifiedBy>
  <cp:revision>1</cp:revision>
  <dcterms:created xsi:type="dcterms:W3CDTF">2024-11-15T12:50:39Z</dcterms:created>
  <dcterms:modified xsi:type="dcterms:W3CDTF">2024-11-15T13:36:21Z</dcterms:modified>
</cp:coreProperties>
</file>