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4-4456-94CC-B18688DED0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F34F6-3BFA-4182-B2FA-76E50C9781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FCB57F-17D3-4ECB-B46C-BE2CF23225DC}">
      <dgm:prSet phldrT="[Text]"/>
      <dgm:spPr/>
      <dgm:t>
        <a:bodyPr/>
        <a:lstStyle/>
        <a:p>
          <a:r>
            <a:rPr lang="en-IN" dirty="0"/>
            <a:t>Process1</a:t>
          </a:r>
        </a:p>
      </dgm:t>
    </dgm:pt>
    <dgm:pt modelId="{D35E9307-8059-420B-BA30-934BD55ECDF6}" type="parTrans" cxnId="{EBA08837-FE9A-4400-8515-7C1569207547}">
      <dgm:prSet/>
      <dgm:spPr/>
      <dgm:t>
        <a:bodyPr/>
        <a:lstStyle/>
        <a:p>
          <a:endParaRPr lang="en-IN"/>
        </a:p>
      </dgm:t>
    </dgm:pt>
    <dgm:pt modelId="{E8D33EB3-5775-4AEE-864A-80DA7C21F92D}" type="sibTrans" cxnId="{EBA08837-FE9A-4400-8515-7C1569207547}">
      <dgm:prSet/>
      <dgm:spPr/>
      <dgm:t>
        <a:bodyPr/>
        <a:lstStyle/>
        <a:p>
          <a:endParaRPr lang="en-IN"/>
        </a:p>
      </dgm:t>
    </dgm:pt>
    <dgm:pt modelId="{191F5A8D-E4E2-4F87-8B16-7DEA9A198BE0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D9F5CF3D-AF09-4EAB-A946-E6432A098DF9}" type="parTrans" cxnId="{A1099F15-833E-4303-9F57-086285509E18}">
      <dgm:prSet/>
      <dgm:spPr/>
      <dgm:t>
        <a:bodyPr/>
        <a:lstStyle/>
        <a:p>
          <a:endParaRPr lang="en-IN"/>
        </a:p>
      </dgm:t>
    </dgm:pt>
    <dgm:pt modelId="{1B458086-7E32-448F-B4D9-E6D2E04D009A}" type="sibTrans" cxnId="{A1099F15-833E-4303-9F57-086285509E18}">
      <dgm:prSet/>
      <dgm:spPr/>
      <dgm:t>
        <a:bodyPr/>
        <a:lstStyle/>
        <a:p>
          <a:endParaRPr lang="en-IN"/>
        </a:p>
      </dgm:t>
    </dgm:pt>
    <dgm:pt modelId="{58E7CCAD-5046-4FB3-989F-ADE4B357F8A3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E0AD15CB-5014-4D40-A27E-47EF41E38427}" type="parTrans" cxnId="{6A18114D-DCB7-4C98-8460-05E02B8454C2}">
      <dgm:prSet/>
      <dgm:spPr/>
      <dgm:t>
        <a:bodyPr/>
        <a:lstStyle/>
        <a:p>
          <a:endParaRPr lang="en-IN"/>
        </a:p>
      </dgm:t>
    </dgm:pt>
    <dgm:pt modelId="{FF6717AD-E203-4050-A963-A2D1C83825B4}" type="sibTrans" cxnId="{6A18114D-DCB7-4C98-8460-05E02B8454C2}">
      <dgm:prSet/>
      <dgm:spPr/>
      <dgm:t>
        <a:bodyPr/>
        <a:lstStyle/>
        <a:p>
          <a:endParaRPr lang="en-IN"/>
        </a:p>
      </dgm:t>
    </dgm:pt>
    <dgm:pt modelId="{50028CA5-6C2A-499F-9C23-15C831FD7965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dirty="0"/>
            <a:t>Process2</a:t>
          </a:r>
        </a:p>
      </dgm:t>
    </dgm:pt>
    <dgm:pt modelId="{BC9CB6C2-A366-4AA8-9AE9-2A95029736E4}" type="parTrans" cxnId="{6C9429BA-E427-49FC-8E75-249C829EA466}">
      <dgm:prSet/>
      <dgm:spPr/>
      <dgm:t>
        <a:bodyPr/>
        <a:lstStyle/>
        <a:p>
          <a:endParaRPr lang="en-IN"/>
        </a:p>
      </dgm:t>
    </dgm:pt>
    <dgm:pt modelId="{7EAC4C44-1F0C-4A61-876A-29A7470D1092}" type="sibTrans" cxnId="{6C9429BA-E427-49FC-8E75-249C829EA466}">
      <dgm:prSet/>
      <dgm:spPr/>
      <dgm:t>
        <a:bodyPr/>
        <a:lstStyle/>
        <a:p>
          <a:endParaRPr lang="en-IN"/>
        </a:p>
      </dgm:t>
    </dgm:pt>
    <dgm:pt modelId="{BA669ADE-E059-4966-81C9-D4CE35990BC5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30EC32A5-CAD1-40E1-9C61-889E9F0594FA}" type="parTrans" cxnId="{B4D49920-CC16-4512-939A-E7565F0C5E9C}">
      <dgm:prSet/>
      <dgm:spPr/>
      <dgm:t>
        <a:bodyPr/>
        <a:lstStyle/>
        <a:p>
          <a:endParaRPr lang="en-IN"/>
        </a:p>
      </dgm:t>
    </dgm:pt>
    <dgm:pt modelId="{36BDF814-0990-4E02-9986-862172D21257}" type="sibTrans" cxnId="{B4D49920-CC16-4512-939A-E7565F0C5E9C}">
      <dgm:prSet/>
      <dgm:spPr/>
      <dgm:t>
        <a:bodyPr/>
        <a:lstStyle/>
        <a:p>
          <a:endParaRPr lang="en-IN"/>
        </a:p>
      </dgm:t>
    </dgm:pt>
    <dgm:pt modelId="{33A65AAC-6B05-49AE-B166-7AF3E893E9E4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DBC66183-8EEB-4EB9-9229-91650549F5A8}" type="parTrans" cxnId="{85CE97E1-6B3A-4D1B-934F-0128E2C8AE08}">
      <dgm:prSet/>
      <dgm:spPr/>
      <dgm:t>
        <a:bodyPr/>
        <a:lstStyle/>
        <a:p>
          <a:endParaRPr lang="en-IN"/>
        </a:p>
      </dgm:t>
    </dgm:pt>
    <dgm:pt modelId="{9FD191E8-9D9C-43A8-A93D-049E1A6B233D}" type="sibTrans" cxnId="{85CE97E1-6B3A-4D1B-934F-0128E2C8AE08}">
      <dgm:prSet/>
      <dgm:spPr/>
      <dgm:t>
        <a:bodyPr/>
        <a:lstStyle/>
        <a:p>
          <a:endParaRPr lang="en-IN"/>
        </a:p>
      </dgm:t>
    </dgm:pt>
    <dgm:pt modelId="{1DAC46A3-2968-4DB6-9577-7577156FE719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Process3</a:t>
          </a:r>
        </a:p>
      </dgm:t>
    </dgm:pt>
    <dgm:pt modelId="{6987033D-EFF1-4D24-B707-EBCF09626BCA}" type="parTrans" cxnId="{7E980C4C-D3F2-4EDC-977C-F03F04BC6AAC}">
      <dgm:prSet/>
      <dgm:spPr/>
      <dgm:t>
        <a:bodyPr/>
        <a:lstStyle/>
        <a:p>
          <a:endParaRPr lang="en-IN"/>
        </a:p>
      </dgm:t>
    </dgm:pt>
    <dgm:pt modelId="{26D0E8D0-F26F-4968-9972-8D501588B585}" type="sibTrans" cxnId="{7E980C4C-D3F2-4EDC-977C-F03F04BC6AAC}">
      <dgm:prSet/>
      <dgm:spPr/>
      <dgm:t>
        <a:bodyPr/>
        <a:lstStyle/>
        <a:p>
          <a:endParaRPr lang="en-IN"/>
        </a:p>
      </dgm:t>
    </dgm:pt>
    <dgm:pt modelId="{EB03BCD1-EAB8-4199-ADFC-4F2431FF3451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3C22FB74-F056-47DD-B7F2-4D9971F17209}" type="parTrans" cxnId="{C8690141-E695-432D-984B-867411124352}">
      <dgm:prSet/>
      <dgm:spPr/>
      <dgm:t>
        <a:bodyPr/>
        <a:lstStyle/>
        <a:p>
          <a:endParaRPr lang="en-IN"/>
        </a:p>
      </dgm:t>
    </dgm:pt>
    <dgm:pt modelId="{79CDDDEA-89BF-4725-88B1-775104F8462A}" type="sibTrans" cxnId="{C8690141-E695-432D-984B-867411124352}">
      <dgm:prSet/>
      <dgm:spPr/>
      <dgm:t>
        <a:bodyPr/>
        <a:lstStyle/>
        <a:p>
          <a:endParaRPr lang="en-IN"/>
        </a:p>
      </dgm:t>
    </dgm:pt>
    <dgm:pt modelId="{947A9A4F-20F5-494F-9EF2-DDBC867F483C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A32F24CC-CDDA-45DD-BCF4-511189F58167}" type="parTrans" cxnId="{2012CD15-AE7B-408F-B70B-AB48D5AC0DB0}">
      <dgm:prSet/>
      <dgm:spPr/>
      <dgm:t>
        <a:bodyPr/>
        <a:lstStyle/>
        <a:p>
          <a:endParaRPr lang="en-IN"/>
        </a:p>
      </dgm:t>
    </dgm:pt>
    <dgm:pt modelId="{FAD24B24-05E2-471F-A1C0-05F54434A74A}" type="sibTrans" cxnId="{2012CD15-AE7B-408F-B70B-AB48D5AC0DB0}">
      <dgm:prSet/>
      <dgm:spPr/>
      <dgm:t>
        <a:bodyPr/>
        <a:lstStyle/>
        <a:p>
          <a:endParaRPr lang="en-IN"/>
        </a:p>
      </dgm:t>
    </dgm:pt>
    <dgm:pt modelId="{6203DF47-6EAD-4C26-B718-1A213AADFC7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Process4</a:t>
          </a:r>
        </a:p>
      </dgm:t>
    </dgm:pt>
    <dgm:pt modelId="{678C756A-491F-43D5-B28A-9D204146AAD2}" type="parTrans" cxnId="{ECFCBB24-B405-4BE4-8F0F-4A15CF21B036}">
      <dgm:prSet/>
      <dgm:spPr/>
      <dgm:t>
        <a:bodyPr/>
        <a:lstStyle/>
        <a:p>
          <a:endParaRPr lang="en-IN"/>
        </a:p>
      </dgm:t>
    </dgm:pt>
    <dgm:pt modelId="{C7933953-F2BA-45CC-BE56-168A437646AA}" type="sibTrans" cxnId="{ECFCBB24-B405-4BE4-8F0F-4A15CF21B036}">
      <dgm:prSet/>
      <dgm:spPr/>
      <dgm:t>
        <a:bodyPr/>
        <a:lstStyle/>
        <a:p>
          <a:endParaRPr lang="en-IN"/>
        </a:p>
      </dgm:t>
    </dgm:pt>
    <dgm:pt modelId="{801C91D4-3569-473B-902D-0910982C627E}">
      <dgm:prSet/>
      <dgm:spPr/>
      <dgm:t>
        <a:bodyPr/>
        <a:lstStyle/>
        <a:p>
          <a:r>
            <a:rPr lang="en-IN" dirty="0"/>
            <a:t>1</a:t>
          </a:r>
        </a:p>
      </dgm:t>
    </dgm:pt>
    <dgm:pt modelId="{41AD2F36-8441-4320-A68C-D841BB727CD7}" type="parTrans" cxnId="{EC374B36-9EC6-44DA-A33C-EF4831FD52A7}">
      <dgm:prSet/>
      <dgm:spPr/>
      <dgm:t>
        <a:bodyPr/>
        <a:lstStyle/>
        <a:p>
          <a:endParaRPr lang="en-IN"/>
        </a:p>
      </dgm:t>
    </dgm:pt>
    <dgm:pt modelId="{4E46AAB8-176E-4A37-8C96-4E196CCE63DC}" type="sibTrans" cxnId="{EC374B36-9EC6-44DA-A33C-EF4831FD52A7}">
      <dgm:prSet/>
      <dgm:spPr/>
      <dgm:t>
        <a:bodyPr/>
        <a:lstStyle/>
        <a:p>
          <a:endParaRPr lang="en-IN"/>
        </a:p>
      </dgm:t>
    </dgm:pt>
    <dgm:pt modelId="{E8EAFEC9-0B41-49AC-9EB1-692E87E6BEC2}">
      <dgm:prSet/>
      <dgm:spPr/>
      <dgm:t>
        <a:bodyPr/>
        <a:lstStyle/>
        <a:p>
          <a:r>
            <a:rPr lang="en-IN" dirty="0"/>
            <a:t>2</a:t>
          </a:r>
        </a:p>
      </dgm:t>
    </dgm:pt>
    <dgm:pt modelId="{C897F8BC-B5E6-41AE-B290-28EFE9F8E1D3}" type="parTrans" cxnId="{67C4DF4E-B0DC-45A0-AE68-D8F6A106095D}">
      <dgm:prSet/>
      <dgm:spPr/>
      <dgm:t>
        <a:bodyPr/>
        <a:lstStyle/>
        <a:p>
          <a:endParaRPr lang="en-IN"/>
        </a:p>
      </dgm:t>
    </dgm:pt>
    <dgm:pt modelId="{2DF5D343-66DE-42ED-8D2F-EC3E32E2C729}" type="sibTrans" cxnId="{67C4DF4E-B0DC-45A0-AE68-D8F6A106095D}">
      <dgm:prSet/>
      <dgm:spPr/>
      <dgm:t>
        <a:bodyPr/>
        <a:lstStyle/>
        <a:p>
          <a:endParaRPr lang="en-IN"/>
        </a:p>
      </dgm:t>
    </dgm:pt>
    <dgm:pt modelId="{EAF23B2D-AD7D-45A2-A0F7-43FB6797EAF0}" type="pres">
      <dgm:prSet presAssocID="{B17F34F6-3BFA-4182-B2FA-76E50C978174}" presName="Name0" presStyleCnt="0">
        <dgm:presLayoutVars>
          <dgm:dir/>
          <dgm:animLvl val="lvl"/>
          <dgm:resizeHandles val="exact"/>
        </dgm:presLayoutVars>
      </dgm:prSet>
      <dgm:spPr/>
    </dgm:pt>
    <dgm:pt modelId="{74F28410-D63C-4A43-BD2D-96EC7A2839D8}" type="pres">
      <dgm:prSet presAssocID="{B17F34F6-3BFA-4182-B2FA-76E50C978174}" presName="tSp" presStyleCnt="0"/>
      <dgm:spPr/>
    </dgm:pt>
    <dgm:pt modelId="{7AD570B4-1366-4930-A721-6DD9AD6329B6}" type="pres">
      <dgm:prSet presAssocID="{B17F34F6-3BFA-4182-B2FA-76E50C978174}" presName="bSp" presStyleCnt="0"/>
      <dgm:spPr/>
    </dgm:pt>
    <dgm:pt modelId="{7049919B-B9C3-4283-AE57-C303776DB83E}" type="pres">
      <dgm:prSet presAssocID="{B17F34F6-3BFA-4182-B2FA-76E50C978174}" presName="process" presStyleCnt="0"/>
      <dgm:spPr/>
    </dgm:pt>
    <dgm:pt modelId="{EA535C5C-717C-4195-A57C-49DF27560B8A}" type="pres">
      <dgm:prSet presAssocID="{BBFCB57F-17D3-4ECB-B46C-BE2CF23225DC}" presName="composite1" presStyleCnt="0"/>
      <dgm:spPr/>
    </dgm:pt>
    <dgm:pt modelId="{89770037-588E-45C7-B4BF-E72BAFCE49A0}" type="pres">
      <dgm:prSet presAssocID="{BBFCB57F-17D3-4ECB-B46C-BE2CF23225DC}" presName="dummyNode1" presStyleLbl="node1" presStyleIdx="0" presStyleCnt="4"/>
      <dgm:spPr/>
    </dgm:pt>
    <dgm:pt modelId="{2C379182-34A0-45CB-8F46-1D7967AD5006}" type="pres">
      <dgm:prSet presAssocID="{BBFCB57F-17D3-4ECB-B46C-BE2CF23225DC}" presName="childNode1" presStyleLbl="bgAcc1" presStyleIdx="0" presStyleCnt="4">
        <dgm:presLayoutVars>
          <dgm:bulletEnabled val="1"/>
        </dgm:presLayoutVars>
      </dgm:prSet>
      <dgm:spPr/>
    </dgm:pt>
    <dgm:pt modelId="{00A3B4BF-6A9D-4C26-BA3C-0A3D9D53FB21}" type="pres">
      <dgm:prSet presAssocID="{BBFCB57F-17D3-4ECB-B46C-BE2CF23225DC}" presName="childNode1tx" presStyleLbl="bgAcc1" presStyleIdx="0" presStyleCnt="4">
        <dgm:presLayoutVars>
          <dgm:bulletEnabled val="1"/>
        </dgm:presLayoutVars>
      </dgm:prSet>
      <dgm:spPr/>
    </dgm:pt>
    <dgm:pt modelId="{AE90DF29-91D3-481C-B351-0442659C430F}" type="pres">
      <dgm:prSet presAssocID="{BBFCB57F-17D3-4ECB-B46C-BE2CF23225D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C6ADB8E-6FF7-4E18-BF4F-BAF679BB040A}" type="pres">
      <dgm:prSet presAssocID="{BBFCB57F-17D3-4ECB-B46C-BE2CF23225DC}" presName="connSite1" presStyleCnt="0"/>
      <dgm:spPr/>
    </dgm:pt>
    <dgm:pt modelId="{A39055BF-0B05-4AB1-BBC1-060009E350B8}" type="pres">
      <dgm:prSet presAssocID="{E8D33EB3-5775-4AEE-864A-80DA7C21F92D}" presName="Name9" presStyleLbl="sibTrans2D1" presStyleIdx="0" presStyleCnt="3"/>
      <dgm:spPr/>
    </dgm:pt>
    <dgm:pt modelId="{715854D4-8C96-4C9C-BAA8-5D5C9CB51164}" type="pres">
      <dgm:prSet presAssocID="{50028CA5-6C2A-499F-9C23-15C831FD7965}" presName="composite2" presStyleCnt="0"/>
      <dgm:spPr/>
    </dgm:pt>
    <dgm:pt modelId="{7FED1770-8050-412F-8AD1-794B1DD3497E}" type="pres">
      <dgm:prSet presAssocID="{50028CA5-6C2A-499F-9C23-15C831FD7965}" presName="dummyNode2" presStyleLbl="node1" presStyleIdx="0" presStyleCnt="4"/>
      <dgm:spPr/>
    </dgm:pt>
    <dgm:pt modelId="{6E42A00F-68BD-41D7-B732-D76B2482F30E}" type="pres">
      <dgm:prSet presAssocID="{50028CA5-6C2A-499F-9C23-15C831FD7965}" presName="childNode2" presStyleLbl="bgAcc1" presStyleIdx="1" presStyleCnt="4">
        <dgm:presLayoutVars>
          <dgm:bulletEnabled val="1"/>
        </dgm:presLayoutVars>
      </dgm:prSet>
      <dgm:spPr/>
    </dgm:pt>
    <dgm:pt modelId="{015CA131-0E1D-42B2-9B2B-FDD4F59C8DA4}" type="pres">
      <dgm:prSet presAssocID="{50028CA5-6C2A-499F-9C23-15C831FD7965}" presName="childNode2tx" presStyleLbl="bgAcc1" presStyleIdx="1" presStyleCnt="4">
        <dgm:presLayoutVars>
          <dgm:bulletEnabled val="1"/>
        </dgm:presLayoutVars>
      </dgm:prSet>
      <dgm:spPr/>
    </dgm:pt>
    <dgm:pt modelId="{72F8B965-D200-45D0-8A75-906854AAFF46}" type="pres">
      <dgm:prSet presAssocID="{50028CA5-6C2A-499F-9C23-15C831FD796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127DEE0-B1FD-4F57-817C-3601721AA4DF}" type="pres">
      <dgm:prSet presAssocID="{50028CA5-6C2A-499F-9C23-15C831FD7965}" presName="connSite2" presStyleCnt="0"/>
      <dgm:spPr/>
    </dgm:pt>
    <dgm:pt modelId="{BE6EF314-30C5-4F64-82D8-0C7BE33A25CF}" type="pres">
      <dgm:prSet presAssocID="{7EAC4C44-1F0C-4A61-876A-29A7470D1092}" presName="Name18" presStyleLbl="sibTrans2D1" presStyleIdx="1" presStyleCnt="3"/>
      <dgm:spPr/>
    </dgm:pt>
    <dgm:pt modelId="{518E754A-03F2-4EFA-B4AF-B52E11BFECC6}" type="pres">
      <dgm:prSet presAssocID="{1DAC46A3-2968-4DB6-9577-7577156FE719}" presName="composite1" presStyleCnt="0"/>
      <dgm:spPr/>
    </dgm:pt>
    <dgm:pt modelId="{AD2ECEAC-F10F-47A6-8987-0017A4515C8D}" type="pres">
      <dgm:prSet presAssocID="{1DAC46A3-2968-4DB6-9577-7577156FE719}" presName="dummyNode1" presStyleLbl="node1" presStyleIdx="1" presStyleCnt="4"/>
      <dgm:spPr/>
    </dgm:pt>
    <dgm:pt modelId="{DAF612B3-F5B2-47A9-8D0E-740805672BA2}" type="pres">
      <dgm:prSet presAssocID="{1DAC46A3-2968-4DB6-9577-7577156FE719}" presName="childNode1" presStyleLbl="bgAcc1" presStyleIdx="2" presStyleCnt="4">
        <dgm:presLayoutVars>
          <dgm:bulletEnabled val="1"/>
        </dgm:presLayoutVars>
      </dgm:prSet>
      <dgm:spPr/>
    </dgm:pt>
    <dgm:pt modelId="{774F46D7-E4C4-4083-9DB5-87B71FCA125E}" type="pres">
      <dgm:prSet presAssocID="{1DAC46A3-2968-4DB6-9577-7577156FE719}" presName="childNode1tx" presStyleLbl="bgAcc1" presStyleIdx="2" presStyleCnt="4">
        <dgm:presLayoutVars>
          <dgm:bulletEnabled val="1"/>
        </dgm:presLayoutVars>
      </dgm:prSet>
      <dgm:spPr/>
    </dgm:pt>
    <dgm:pt modelId="{C02D7191-5BD7-48BE-B0EF-486C46EC2EB6}" type="pres">
      <dgm:prSet presAssocID="{1DAC46A3-2968-4DB6-9577-7577156FE71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5C9B830-4527-480B-B4B6-257BAF1591C3}" type="pres">
      <dgm:prSet presAssocID="{1DAC46A3-2968-4DB6-9577-7577156FE719}" presName="connSite1" presStyleCnt="0"/>
      <dgm:spPr/>
    </dgm:pt>
    <dgm:pt modelId="{84DD05DB-6AA6-472E-AEC7-50C866F22A30}" type="pres">
      <dgm:prSet presAssocID="{26D0E8D0-F26F-4968-9972-8D501588B585}" presName="Name9" presStyleLbl="sibTrans2D1" presStyleIdx="2" presStyleCnt="3"/>
      <dgm:spPr/>
    </dgm:pt>
    <dgm:pt modelId="{26A12AFA-72ED-42C5-BBE4-FA898FE423F4}" type="pres">
      <dgm:prSet presAssocID="{6203DF47-6EAD-4C26-B718-1A213AADFC76}" presName="composite2" presStyleCnt="0"/>
      <dgm:spPr/>
    </dgm:pt>
    <dgm:pt modelId="{B1120840-DB61-4688-AA4F-C4FBD085067B}" type="pres">
      <dgm:prSet presAssocID="{6203DF47-6EAD-4C26-B718-1A213AADFC76}" presName="dummyNode2" presStyleLbl="node1" presStyleIdx="2" presStyleCnt="4"/>
      <dgm:spPr/>
    </dgm:pt>
    <dgm:pt modelId="{C85AAF0C-3F8D-4293-A598-773CDBF5DB40}" type="pres">
      <dgm:prSet presAssocID="{6203DF47-6EAD-4C26-B718-1A213AADFC76}" presName="childNode2" presStyleLbl="bgAcc1" presStyleIdx="3" presStyleCnt="4">
        <dgm:presLayoutVars>
          <dgm:bulletEnabled val="1"/>
        </dgm:presLayoutVars>
      </dgm:prSet>
      <dgm:spPr/>
    </dgm:pt>
    <dgm:pt modelId="{7DF93638-E65F-4FD1-8D0D-36977994CEF6}" type="pres">
      <dgm:prSet presAssocID="{6203DF47-6EAD-4C26-B718-1A213AADFC76}" presName="childNode2tx" presStyleLbl="bgAcc1" presStyleIdx="3" presStyleCnt="4">
        <dgm:presLayoutVars>
          <dgm:bulletEnabled val="1"/>
        </dgm:presLayoutVars>
      </dgm:prSet>
      <dgm:spPr/>
    </dgm:pt>
    <dgm:pt modelId="{17C51318-5ACC-4380-BB20-9CF2EF39DF46}" type="pres">
      <dgm:prSet presAssocID="{6203DF47-6EAD-4C26-B718-1A213AADFC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DE205D8-EA1E-4A0F-A1AD-D89B2A78FAE2}" type="pres">
      <dgm:prSet presAssocID="{6203DF47-6EAD-4C26-B718-1A213AADFC76}" presName="connSite2" presStyleCnt="0"/>
      <dgm:spPr/>
    </dgm:pt>
  </dgm:ptLst>
  <dgm:cxnLst>
    <dgm:cxn modelId="{0761FE00-72C6-4FA9-A84A-B78D87E5DFEE}" type="presOf" srcId="{6203DF47-6EAD-4C26-B718-1A213AADFC76}" destId="{17C51318-5ACC-4380-BB20-9CF2EF39DF46}" srcOrd="0" destOrd="0" presId="urn:microsoft.com/office/officeart/2005/8/layout/hProcess4"/>
    <dgm:cxn modelId="{35F4C910-531E-47B6-B764-409263F5AFCE}" type="presOf" srcId="{E8EAFEC9-0B41-49AC-9EB1-692E87E6BEC2}" destId="{C85AAF0C-3F8D-4293-A598-773CDBF5DB40}" srcOrd="0" destOrd="1" presId="urn:microsoft.com/office/officeart/2005/8/layout/hProcess4"/>
    <dgm:cxn modelId="{5CCB2812-BAD8-4600-B201-A81C821DFFCD}" type="presOf" srcId="{BA669ADE-E059-4966-81C9-D4CE35990BC5}" destId="{015CA131-0E1D-42B2-9B2B-FDD4F59C8DA4}" srcOrd="1" destOrd="0" presId="urn:microsoft.com/office/officeart/2005/8/layout/hProcess4"/>
    <dgm:cxn modelId="{A0EA5413-1F49-4348-80FE-245BA573784F}" type="presOf" srcId="{1DAC46A3-2968-4DB6-9577-7577156FE719}" destId="{C02D7191-5BD7-48BE-B0EF-486C46EC2EB6}" srcOrd="0" destOrd="0" presId="urn:microsoft.com/office/officeart/2005/8/layout/hProcess4"/>
    <dgm:cxn modelId="{A1099F15-833E-4303-9F57-086285509E18}" srcId="{BBFCB57F-17D3-4ECB-B46C-BE2CF23225DC}" destId="{191F5A8D-E4E2-4F87-8B16-7DEA9A198BE0}" srcOrd="0" destOrd="0" parTransId="{D9F5CF3D-AF09-4EAB-A946-E6432A098DF9}" sibTransId="{1B458086-7E32-448F-B4D9-E6D2E04D009A}"/>
    <dgm:cxn modelId="{2012CD15-AE7B-408F-B70B-AB48D5AC0DB0}" srcId="{1DAC46A3-2968-4DB6-9577-7577156FE719}" destId="{947A9A4F-20F5-494F-9EF2-DDBC867F483C}" srcOrd="1" destOrd="0" parTransId="{A32F24CC-CDDA-45DD-BCF4-511189F58167}" sibTransId="{FAD24B24-05E2-471F-A1C0-05F54434A74A}"/>
    <dgm:cxn modelId="{9F025616-FB16-42B5-A2E4-AF8F978263D0}" type="presOf" srcId="{EB03BCD1-EAB8-4199-ADFC-4F2431FF3451}" destId="{774F46D7-E4C4-4083-9DB5-87B71FCA125E}" srcOrd="1" destOrd="0" presId="urn:microsoft.com/office/officeart/2005/8/layout/hProcess4"/>
    <dgm:cxn modelId="{3F3E9B16-E7BD-4CB2-96BD-A806B4CF269A}" type="presOf" srcId="{E8EAFEC9-0B41-49AC-9EB1-692E87E6BEC2}" destId="{7DF93638-E65F-4FD1-8D0D-36977994CEF6}" srcOrd="1" destOrd="1" presId="urn:microsoft.com/office/officeart/2005/8/layout/hProcess4"/>
    <dgm:cxn modelId="{8981D91D-90B5-48C6-B966-B7D86005340E}" type="presOf" srcId="{801C91D4-3569-473B-902D-0910982C627E}" destId="{7DF93638-E65F-4FD1-8D0D-36977994CEF6}" srcOrd="1" destOrd="0" presId="urn:microsoft.com/office/officeart/2005/8/layout/hProcess4"/>
    <dgm:cxn modelId="{B4D49920-CC16-4512-939A-E7565F0C5E9C}" srcId="{50028CA5-6C2A-499F-9C23-15C831FD7965}" destId="{BA669ADE-E059-4966-81C9-D4CE35990BC5}" srcOrd="0" destOrd="0" parTransId="{30EC32A5-CAD1-40E1-9C61-889E9F0594FA}" sibTransId="{36BDF814-0990-4E02-9986-862172D21257}"/>
    <dgm:cxn modelId="{ECFCBB24-B405-4BE4-8F0F-4A15CF21B036}" srcId="{B17F34F6-3BFA-4182-B2FA-76E50C978174}" destId="{6203DF47-6EAD-4C26-B718-1A213AADFC76}" srcOrd="3" destOrd="0" parTransId="{678C756A-491F-43D5-B28A-9D204146AAD2}" sibTransId="{C7933953-F2BA-45CC-BE56-168A437646AA}"/>
    <dgm:cxn modelId="{9CBF4727-A31B-42EA-A2E7-EC57E354DAAE}" type="presOf" srcId="{E8D33EB3-5775-4AEE-864A-80DA7C21F92D}" destId="{A39055BF-0B05-4AB1-BBC1-060009E350B8}" srcOrd="0" destOrd="0" presId="urn:microsoft.com/office/officeart/2005/8/layout/hProcess4"/>
    <dgm:cxn modelId="{A172632B-D5B3-4068-8B13-17486DCB7A87}" type="presOf" srcId="{947A9A4F-20F5-494F-9EF2-DDBC867F483C}" destId="{774F46D7-E4C4-4083-9DB5-87B71FCA125E}" srcOrd="1" destOrd="1" presId="urn:microsoft.com/office/officeart/2005/8/layout/hProcess4"/>
    <dgm:cxn modelId="{80DD3032-B38B-4129-9A2C-A37529845523}" type="presOf" srcId="{BBFCB57F-17D3-4ECB-B46C-BE2CF23225DC}" destId="{AE90DF29-91D3-481C-B351-0442659C430F}" srcOrd="0" destOrd="0" presId="urn:microsoft.com/office/officeart/2005/8/layout/hProcess4"/>
    <dgm:cxn modelId="{06C32E33-458B-4CBF-B9C1-A74B2CB12D1E}" type="presOf" srcId="{BA669ADE-E059-4966-81C9-D4CE35990BC5}" destId="{6E42A00F-68BD-41D7-B732-D76B2482F30E}" srcOrd="0" destOrd="0" presId="urn:microsoft.com/office/officeart/2005/8/layout/hProcess4"/>
    <dgm:cxn modelId="{EC374B36-9EC6-44DA-A33C-EF4831FD52A7}" srcId="{6203DF47-6EAD-4C26-B718-1A213AADFC76}" destId="{801C91D4-3569-473B-902D-0910982C627E}" srcOrd="0" destOrd="0" parTransId="{41AD2F36-8441-4320-A68C-D841BB727CD7}" sibTransId="{4E46AAB8-176E-4A37-8C96-4E196CCE63DC}"/>
    <dgm:cxn modelId="{EBA08837-FE9A-4400-8515-7C1569207547}" srcId="{B17F34F6-3BFA-4182-B2FA-76E50C978174}" destId="{BBFCB57F-17D3-4ECB-B46C-BE2CF23225DC}" srcOrd="0" destOrd="0" parTransId="{D35E9307-8059-420B-BA30-934BD55ECDF6}" sibTransId="{E8D33EB3-5775-4AEE-864A-80DA7C21F92D}"/>
    <dgm:cxn modelId="{5A4F633D-0386-48FA-8755-636DC3D6514B}" type="presOf" srcId="{33A65AAC-6B05-49AE-B166-7AF3E893E9E4}" destId="{6E42A00F-68BD-41D7-B732-D76B2482F30E}" srcOrd="0" destOrd="1" presId="urn:microsoft.com/office/officeart/2005/8/layout/hProcess4"/>
    <dgm:cxn modelId="{C8690141-E695-432D-984B-867411124352}" srcId="{1DAC46A3-2968-4DB6-9577-7577156FE719}" destId="{EB03BCD1-EAB8-4199-ADFC-4F2431FF3451}" srcOrd="0" destOrd="0" parTransId="{3C22FB74-F056-47DD-B7F2-4D9971F17209}" sibTransId="{79CDDDEA-89BF-4725-88B1-775104F8462A}"/>
    <dgm:cxn modelId="{8AA1C844-DBD7-40C9-BB40-3A8D5C7C0BCD}" type="presOf" srcId="{EB03BCD1-EAB8-4199-ADFC-4F2431FF3451}" destId="{DAF612B3-F5B2-47A9-8D0E-740805672BA2}" srcOrd="0" destOrd="0" presId="urn:microsoft.com/office/officeart/2005/8/layout/hProcess4"/>
    <dgm:cxn modelId="{F6204B45-6146-4E8E-9BCB-8D3E12144A6E}" type="presOf" srcId="{191F5A8D-E4E2-4F87-8B16-7DEA9A198BE0}" destId="{2C379182-34A0-45CB-8F46-1D7967AD5006}" srcOrd="0" destOrd="0" presId="urn:microsoft.com/office/officeart/2005/8/layout/hProcess4"/>
    <dgm:cxn modelId="{1414106A-A5A9-4083-A827-A0A862110D7D}" type="presOf" srcId="{191F5A8D-E4E2-4F87-8B16-7DEA9A198BE0}" destId="{00A3B4BF-6A9D-4C26-BA3C-0A3D9D53FB21}" srcOrd="1" destOrd="0" presId="urn:microsoft.com/office/officeart/2005/8/layout/hProcess4"/>
    <dgm:cxn modelId="{7E980C4C-D3F2-4EDC-977C-F03F04BC6AAC}" srcId="{B17F34F6-3BFA-4182-B2FA-76E50C978174}" destId="{1DAC46A3-2968-4DB6-9577-7577156FE719}" srcOrd="2" destOrd="0" parTransId="{6987033D-EFF1-4D24-B707-EBCF09626BCA}" sibTransId="{26D0E8D0-F26F-4968-9972-8D501588B585}"/>
    <dgm:cxn modelId="{6A18114D-DCB7-4C98-8460-05E02B8454C2}" srcId="{BBFCB57F-17D3-4ECB-B46C-BE2CF23225DC}" destId="{58E7CCAD-5046-4FB3-989F-ADE4B357F8A3}" srcOrd="1" destOrd="0" parTransId="{E0AD15CB-5014-4D40-A27E-47EF41E38427}" sibTransId="{FF6717AD-E203-4050-A963-A2D1C83825B4}"/>
    <dgm:cxn modelId="{67C4DF4E-B0DC-45A0-AE68-D8F6A106095D}" srcId="{6203DF47-6EAD-4C26-B718-1A213AADFC76}" destId="{E8EAFEC9-0B41-49AC-9EB1-692E87E6BEC2}" srcOrd="1" destOrd="0" parTransId="{C897F8BC-B5E6-41AE-B290-28EFE9F8E1D3}" sibTransId="{2DF5D343-66DE-42ED-8D2F-EC3E32E2C729}"/>
    <dgm:cxn modelId="{FB1ACD6F-1113-4666-812B-57D1796C7388}" type="presOf" srcId="{7EAC4C44-1F0C-4A61-876A-29A7470D1092}" destId="{BE6EF314-30C5-4F64-82D8-0C7BE33A25CF}" srcOrd="0" destOrd="0" presId="urn:microsoft.com/office/officeart/2005/8/layout/hProcess4"/>
    <dgm:cxn modelId="{EFECD18B-2662-42E0-B8F2-7A7E8A91EB6A}" type="presOf" srcId="{801C91D4-3569-473B-902D-0910982C627E}" destId="{C85AAF0C-3F8D-4293-A598-773CDBF5DB40}" srcOrd="0" destOrd="0" presId="urn:microsoft.com/office/officeart/2005/8/layout/hProcess4"/>
    <dgm:cxn modelId="{9C722EB1-0104-4841-ADAC-15699252BC65}" type="presOf" srcId="{33A65AAC-6B05-49AE-B166-7AF3E893E9E4}" destId="{015CA131-0E1D-42B2-9B2B-FDD4F59C8DA4}" srcOrd="1" destOrd="1" presId="urn:microsoft.com/office/officeart/2005/8/layout/hProcess4"/>
    <dgm:cxn modelId="{0C6686B6-9F57-40E7-9956-1D3C82A14ECD}" type="presOf" srcId="{947A9A4F-20F5-494F-9EF2-DDBC867F483C}" destId="{DAF612B3-F5B2-47A9-8D0E-740805672BA2}" srcOrd="0" destOrd="1" presId="urn:microsoft.com/office/officeart/2005/8/layout/hProcess4"/>
    <dgm:cxn modelId="{6C9429BA-E427-49FC-8E75-249C829EA466}" srcId="{B17F34F6-3BFA-4182-B2FA-76E50C978174}" destId="{50028CA5-6C2A-499F-9C23-15C831FD7965}" srcOrd="1" destOrd="0" parTransId="{BC9CB6C2-A366-4AA8-9AE9-2A95029736E4}" sibTransId="{7EAC4C44-1F0C-4A61-876A-29A7470D1092}"/>
    <dgm:cxn modelId="{38964EBE-7C8A-4457-BAC9-4184BBF9374D}" type="presOf" srcId="{58E7CCAD-5046-4FB3-989F-ADE4B357F8A3}" destId="{2C379182-34A0-45CB-8F46-1D7967AD5006}" srcOrd="0" destOrd="1" presId="urn:microsoft.com/office/officeart/2005/8/layout/hProcess4"/>
    <dgm:cxn modelId="{7C815ECC-266E-4707-81F1-B8F8626B47E6}" type="presOf" srcId="{50028CA5-6C2A-499F-9C23-15C831FD7965}" destId="{72F8B965-D200-45D0-8A75-906854AAFF46}" srcOrd="0" destOrd="0" presId="urn:microsoft.com/office/officeart/2005/8/layout/hProcess4"/>
    <dgm:cxn modelId="{A8FA3BDD-C7C2-408A-9766-7A5B4DB705EF}" type="presOf" srcId="{26D0E8D0-F26F-4968-9972-8D501588B585}" destId="{84DD05DB-6AA6-472E-AEC7-50C866F22A30}" srcOrd="0" destOrd="0" presId="urn:microsoft.com/office/officeart/2005/8/layout/hProcess4"/>
    <dgm:cxn modelId="{85CE97E1-6B3A-4D1B-934F-0128E2C8AE08}" srcId="{50028CA5-6C2A-499F-9C23-15C831FD7965}" destId="{33A65AAC-6B05-49AE-B166-7AF3E893E9E4}" srcOrd="1" destOrd="0" parTransId="{DBC66183-8EEB-4EB9-9229-91650549F5A8}" sibTransId="{9FD191E8-9D9C-43A8-A93D-049E1A6B233D}"/>
    <dgm:cxn modelId="{233FBDE8-0C4F-43D4-955A-4E9BAC148842}" type="presOf" srcId="{58E7CCAD-5046-4FB3-989F-ADE4B357F8A3}" destId="{00A3B4BF-6A9D-4C26-BA3C-0A3D9D53FB21}" srcOrd="1" destOrd="1" presId="urn:microsoft.com/office/officeart/2005/8/layout/hProcess4"/>
    <dgm:cxn modelId="{E72E52F8-B3B7-4D2C-AC84-5E3E677C9C21}" type="presOf" srcId="{B17F34F6-3BFA-4182-B2FA-76E50C978174}" destId="{EAF23B2D-AD7D-45A2-A0F7-43FB6797EAF0}" srcOrd="0" destOrd="0" presId="urn:microsoft.com/office/officeart/2005/8/layout/hProcess4"/>
    <dgm:cxn modelId="{38116B5F-98D8-4C9A-9D66-95EC2668E84F}" type="presParOf" srcId="{EAF23B2D-AD7D-45A2-A0F7-43FB6797EAF0}" destId="{74F28410-D63C-4A43-BD2D-96EC7A2839D8}" srcOrd="0" destOrd="0" presId="urn:microsoft.com/office/officeart/2005/8/layout/hProcess4"/>
    <dgm:cxn modelId="{0AA11008-32BD-476D-AC0E-8B4738EE348E}" type="presParOf" srcId="{EAF23B2D-AD7D-45A2-A0F7-43FB6797EAF0}" destId="{7AD570B4-1366-4930-A721-6DD9AD6329B6}" srcOrd="1" destOrd="0" presId="urn:microsoft.com/office/officeart/2005/8/layout/hProcess4"/>
    <dgm:cxn modelId="{F0163067-BD97-4C05-8031-40560EF272EF}" type="presParOf" srcId="{EAF23B2D-AD7D-45A2-A0F7-43FB6797EAF0}" destId="{7049919B-B9C3-4283-AE57-C303776DB83E}" srcOrd="2" destOrd="0" presId="urn:microsoft.com/office/officeart/2005/8/layout/hProcess4"/>
    <dgm:cxn modelId="{C92BA479-5519-4888-B5D3-5226874BBAA0}" type="presParOf" srcId="{7049919B-B9C3-4283-AE57-C303776DB83E}" destId="{EA535C5C-717C-4195-A57C-49DF27560B8A}" srcOrd="0" destOrd="0" presId="urn:microsoft.com/office/officeart/2005/8/layout/hProcess4"/>
    <dgm:cxn modelId="{1F5BE103-3618-44F6-8EFB-F8E7BADA4A94}" type="presParOf" srcId="{EA535C5C-717C-4195-A57C-49DF27560B8A}" destId="{89770037-588E-45C7-B4BF-E72BAFCE49A0}" srcOrd="0" destOrd="0" presId="urn:microsoft.com/office/officeart/2005/8/layout/hProcess4"/>
    <dgm:cxn modelId="{B562B025-BE42-40DD-A6DC-E97D022F98E1}" type="presParOf" srcId="{EA535C5C-717C-4195-A57C-49DF27560B8A}" destId="{2C379182-34A0-45CB-8F46-1D7967AD5006}" srcOrd="1" destOrd="0" presId="urn:microsoft.com/office/officeart/2005/8/layout/hProcess4"/>
    <dgm:cxn modelId="{4FE288BF-B128-4F5B-A918-440DC004CD3D}" type="presParOf" srcId="{EA535C5C-717C-4195-A57C-49DF27560B8A}" destId="{00A3B4BF-6A9D-4C26-BA3C-0A3D9D53FB21}" srcOrd="2" destOrd="0" presId="urn:microsoft.com/office/officeart/2005/8/layout/hProcess4"/>
    <dgm:cxn modelId="{AF8A2FE7-4EFE-43F5-962B-92F360ADD2F1}" type="presParOf" srcId="{EA535C5C-717C-4195-A57C-49DF27560B8A}" destId="{AE90DF29-91D3-481C-B351-0442659C430F}" srcOrd="3" destOrd="0" presId="urn:microsoft.com/office/officeart/2005/8/layout/hProcess4"/>
    <dgm:cxn modelId="{2A6D8790-8E19-4432-88C4-06AF75F129BB}" type="presParOf" srcId="{EA535C5C-717C-4195-A57C-49DF27560B8A}" destId="{0C6ADB8E-6FF7-4E18-BF4F-BAF679BB040A}" srcOrd="4" destOrd="0" presId="urn:microsoft.com/office/officeart/2005/8/layout/hProcess4"/>
    <dgm:cxn modelId="{E2CBFF38-120A-4CD0-9993-A6B2A0053FA4}" type="presParOf" srcId="{7049919B-B9C3-4283-AE57-C303776DB83E}" destId="{A39055BF-0B05-4AB1-BBC1-060009E350B8}" srcOrd="1" destOrd="0" presId="urn:microsoft.com/office/officeart/2005/8/layout/hProcess4"/>
    <dgm:cxn modelId="{C60E7B1E-9D50-4F88-9CB0-C45C047E794C}" type="presParOf" srcId="{7049919B-B9C3-4283-AE57-C303776DB83E}" destId="{715854D4-8C96-4C9C-BAA8-5D5C9CB51164}" srcOrd="2" destOrd="0" presId="urn:microsoft.com/office/officeart/2005/8/layout/hProcess4"/>
    <dgm:cxn modelId="{ECA101D9-F618-4DDE-93D0-426DF887D45E}" type="presParOf" srcId="{715854D4-8C96-4C9C-BAA8-5D5C9CB51164}" destId="{7FED1770-8050-412F-8AD1-794B1DD3497E}" srcOrd="0" destOrd="0" presId="urn:microsoft.com/office/officeart/2005/8/layout/hProcess4"/>
    <dgm:cxn modelId="{F18B2922-4239-4BAA-8EC1-4063728A3DE0}" type="presParOf" srcId="{715854D4-8C96-4C9C-BAA8-5D5C9CB51164}" destId="{6E42A00F-68BD-41D7-B732-D76B2482F30E}" srcOrd="1" destOrd="0" presId="urn:microsoft.com/office/officeart/2005/8/layout/hProcess4"/>
    <dgm:cxn modelId="{B1950A68-971B-442F-9094-B1CF9C9AF114}" type="presParOf" srcId="{715854D4-8C96-4C9C-BAA8-5D5C9CB51164}" destId="{015CA131-0E1D-42B2-9B2B-FDD4F59C8DA4}" srcOrd="2" destOrd="0" presId="urn:microsoft.com/office/officeart/2005/8/layout/hProcess4"/>
    <dgm:cxn modelId="{648BF304-C9E4-43C4-BF8A-63607B8C2AEF}" type="presParOf" srcId="{715854D4-8C96-4C9C-BAA8-5D5C9CB51164}" destId="{72F8B965-D200-45D0-8A75-906854AAFF46}" srcOrd="3" destOrd="0" presId="urn:microsoft.com/office/officeart/2005/8/layout/hProcess4"/>
    <dgm:cxn modelId="{86072A8F-21B6-4616-86C9-A201765465C6}" type="presParOf" srcId="{715854D4-8C96-4C9C-BAA8-5D5C9CB51164}" destId="{8127DEE0-B1FD-4F57-817C-3601721AA4DF}" srcOrd="4" destOrd="0" presId="urn:microsoft.com/office/officeart/2005/8/layout/hProcess4"/>
    <dgm:cxn modelId="{38930832-60BF-4D82-8B89-A54BDB1D450E}" type="presParOf" srcId="{7049919B-B9C3-4283-AE57-C303776DB83E}" destId="{BE6EF314-30C5-4F64-82D8-0C7BE33A25CF}" srcOrd="3" destOrd="0" presId="urn:microsoft.com/office/officeart/2005/8/layout/hProcess4"/>
    <dgm:cxn modelId="{38D6A79B-5EAF-4231-9CF7-55B6B2D0B73F}" type="presParOf" srcId="{7049919B-B9C3-4283-AE57-C303776DB83E}" destId="{518E754A-03F2-4EFA-B4AF-B52E11BFECC6}" srcOrd="4" destOrd="0" presId="urn:microsoft.com/office/officeart/2005/8/layout/hProcess4"/>
    <dgm:cxn modelId="{40F76EA9-44D3-482D-BA9A-A367D85D8B75}" type="presParOf" srcId="{518E754A-03F2-4EFA-B4AF-B52E11BFECC6}" destId="{AD2ECEAC-F10F-47A6-8987-0017A4515C8D}" srcOrd="0" destOrd="0" presId="urn:microsoft.com/office/officeart/2005/8/layout/hProcess4"/>
    <dgm:cxn modelId="{AFF47A2E-8A2E-428F-8E5D-DC9470D2987E}" type="presParOf" srcId="{518E754A-03F2-4EFA-B4AF-B52E11BFECC6}" destId="{DAF612B3-F5B2-47A9-8D0E-740805672BA2}" srcOrd="1" destOrd="0" presId="urn:microsoft.com/office/officeart/2005/8/layout/hProcess4"/>
    <dgm:cxn modelId="{052D860D-C31F-4B93-A593-A7020153008B}" type="presParOf" srcId="{518E754A-03F2-4EFA-B4AF-B52E11BFECC6}" destId="{774F46D7-E4C4-4083-9DB5-87B71FCA125E}" srcOrd="2" destOrd="0" presId="urn:microsoft.com/office/officeart/2005/8/layout/hProcess4"/>
    <dgm:cxn modelId="{E470C495-F029-4E53-B7E1-43A061B0DE56}" type="presParOf" srcId="{518E754A-03F2-4EFA-B4AF-B52E11BFECC6}" destId="{C02D7191-5BD7-48BE-B0EF-486C46EC2EB6}" srcOrd="3" destOrd="0" presId="urn:microsoft.com/office/officeart/2005/8/layout/hProcess4"/>
    <dgm:cxn modelId="{3CC33508-F017-4BF7-9CC7-67F144939FBF}" type="presParOf" srcId="{518E754A-03F2-4EFA-B4AF-B52E11BFECC6}" destId="{D5C9B830-4527-480B-B4B6-257BAF1591C3}" srcOrd="4" destOrd="0" presId="urn:microsoft.com/office/officeart/2005/8/layout/hProcess4"/>
    <dgm:cxn modelId="{9706CFA3-A777-4257-81B7-F17AB0F8C523}" type="presParOf" srcId="{7049919B-B9C3-4283-AE57-C303776DB83E}" destId="{84DD05DB-6AA6-472E-AEC7-50C866F22A30}" srcOrd="5" destOrd="0" presId="urn:microsoft.com/office/officeart/2005/8/layout/hProcess4"/>
    <dgm:cxn modelId="{02B441B3-B698-4B6D-B8F5-283323A678FA}" type="presParOf" srcId="{7049919B-B9C3-4283-AE57-C303776DB83E}" destId="{26A12AFA-72ED-42C5-BBE4-FA898FE423F4}" srcOrd="6" destOrd="0" presId="urn:microsoft.com/office/officeart/2005/8/layout/hProcess4"/>
    <dgm:cxn modelId="{7B3A542F-C7E0-4ED9-81E7-44236D7C908B}" type="presParOf" srcId="{26A12AFA-72ED-42C5-BBE4-FA898FE423F4}" destId="{B1120840-DB61-4688-AA4F-C4FBD085067B}" srcOrd="0" destOrd="0" presId="urn:microsoft.com/office/officeart/2005/8/layout/hProcess4"/>
    <dgm:cxn modelId="{17A7399C-D379-4E5A-84DA-AEC1E21F6562}" type="presParOf" srcId="{26A12AFA-72ED-42C5-BBE4-FA898FE423F4}" destId="{C85AAF0C-3F8D-4293-A598-773CDBF5DB40}" srcOrd="1" destOrd="0" presId="urn:microsoft.com/office/officeart/2005/8/layout/hProcess4"/>
    <dgm:cxn modelId="{72A89848-D446-4E44-81C6-DEBDA0EE0F6E}" type="presParOf" srcId="{26A12AFA-72ED-42C5-BBE4-FA898FE423F4}" destId="{7DF93638-E65F-4FD1-8D0D-36977994CEF6}" srcOrd="2" destOrd="0" presId="urn:microsoft.com/office/officeart/2005/8/layout/hProcess4"/>
    <dgm:cxn modelId="{D7C08B27-F0CC-4511-8C26-EEF6D9CB1D5B}" type="presParOf" srcId="{26A12AFA-72ED-42C5-BBE4-FA898FE423F4}" destId="{17C51318-5ACC-4380-BB20-9CF2EF39DF46}" srcOrd="3" destOrd="0" presId="urn:microsoft.com/office/officeart/2005/8/layout/hProcess4"/>
    <dgm:cxn modelId="{D0C9CB76-7E62-41E2-BC33-C8A5B06A1B3C}" type="presParOf" srcId="{26A12AFA-72ED-42C5-BBE4-FA898FE423F4}" destId="{6DE205D8-EA1E-4A0F-A1AD-D89B2A78FAE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79182-34A0-45CB-8F46-1D7967AD5006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2</a:t>
          </a:r>
        </a:p>
      </dsp:txBody>
      <dsp:txXfrm>
        <a:off x="40012" y="1357292"/>
        <a:ext cx="2001220" cy="1269098"/>
      </dsp:txXfrm>
    </dsp:sp>
    <dsp:sp modelId="{A39055BF-0B05-4AB1-BBC1-060009E350B8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DF29-91D3-481C-B351-0442659C430F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Process1</a:t>
          </a:r>
        </a:p>
      </dsp:txBody>
      <dsp:txXfrm>
        <a:off x="484329" y="2687410"/>
        <a:ext cx="1805982" cy="692236"/>
      </dsp:txXfrm>
    </dsp:sp>
    <dsp:sp modelId="{6E42A00F-68BD-41D7-B732-D76B2482F30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2</a:t>
          </a:r>
        </a:p>
      </dsp:txBody>
      <dsp:txXfrm>
        <a:off x="2774420" y="1724946"/>
        <a:ext cx="2001220" cy="1269098"/>
      </dsp:txXfrm>
    </dsp:sp>
    <dsp:sp modelId="{BE6EF314-30C5-4F64-82D8-0C7BE33A25CF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8B965-D200-45D0-8A75-906854AAFF46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Process2</a:t>
          </a:r>
        </a:p>
      </dsp:txBody>
      <dsp:txXfrm>
        <a:off x="3218736" y="971691"/>
        <a:ext cx="1805982" cy="692236"/>
      </dsp:txXfrm>
    </dsp:sp>
    <dsp:sp modelId="{DAF612B3-F5B2-47A9-8D0E-740805672BA2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2</a:t>
          </a:r>
        </a:p>
      </dsp:txBody>
      <dsp:txXfrm>
        <a:off x="5508827" y="1357292"/>
        <a:ext cx="2001220" cy="1269098"/>
      </dsp:txXfrm>
    </dsp:sp>
    <dsp:sp modelId="{84DD05DB-6AA6-472E-AEC7-50C866F22A30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D7191-5BD7-48BE-B0EF-486C46EC2EB6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Process3</a:t>
          </a:r>
        </a:p>
      </dsp:txBody>
      <dsp:txXfrm>
        <a:off x="5953144" y="2687410"/>
        <a:ext cx="1805982" cy="692236"/>
      </dsp:txXfrm>
    </dsp:sp>
    <dsp:sp modelId="{C85AAF0C-3F8D-4293-A598-773CDBF5DB40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kern="1200" dirty="0"/>
            <a:t>2</a:t>
          </a:r>
        </a:p>
      </dsp:txBody>
      <dsp:txXfrm>
        <a:off x="8243234" y="1724946"/>
        <a:ext cx="2001220" cy="1269098"/>
      </dsp:txXfrm>
    </dsp:sp>
    <dsp:sp modelId="{17C51318-5ACC-4380-BB20-9CF2EF39DF4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Process4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F1B-AE70-B5DD-9364-4893E06B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0B599-3DD8-F4C4-9EF1-178C2172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52C8-8545-9378-A043-A4326419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DDB9-C660-8E80-834F-504D9DC8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0E7E-B340-772E-7C5D-B98F7325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AF4-B105-BB6D-9C4D-0624D15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6C9C-DA48-1D68-CFF8-105BE2AD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932A-2695-7E97-CAB5-3186AB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6739-3C85-3FE2-54E3-8E9CA392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FB57-F268-1CCA-7624-181A9F1E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8D58-74CA-8352-DEED-BA9F56A5B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8C9E-E6A0-4E61-3C92-A8BDF9A7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6AF6-B700-6E9F-DD2D-B77B8231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2F8F-EA58-ACE3-F0FC-7D12528A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B15C-E4FC-F2B6-75DA-0F3F2CDA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170D-9E59-D382-0151-00D645A9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1B65-5A5E-76B7-A590-DB502A27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11C6-DFB9-B734-BDF4-8A7E6DA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D7A8-25E1-401E-A587-9B4B5D7B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8488-F026-9A08-3A9C-50CA5C44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8BDF-33D8-D994-31EE-6BDBD4FE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A190-C347-E9DC-43A6-3774B436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DE22-9398-FB51-0507-86E216D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29ED-DDE2-C62D-1492-A882B80B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865F-76A4-ADC0-1723-CAC0C1A0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D8EB-935C-2A94-7EA2-16044595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E129-A4EB-7A3D-5D08-0D7D5440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F924-00A6-E71D-BEDE-EFE73B45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3451-706A-CEBC-E7DB-4398C0B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502A-5A50-D42A-6DF9-205FB9AD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53E6-3D52-D306-30A1-FA7DD3A1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2CAC-D1B9-0031-2E56-ACF74073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0C092-15D9-CB20-AC9F-768734C5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874BA-FEAD-BBB8-A94A-31398F7D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591FC-85EA-CD4F-2752-1E5C6013A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2EB7B-1226-0DCF-82D9-FC2B5ACB0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33BCD-1130-8081-D653-DF41CD1A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7AE33-77C6-990B-9211-DF174AB5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D5B28-F21A-6E33-C119-3C9AEA63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81D3-7517-4358-B5F2-A93D60E4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56C29-E118-7D0A-069D-96C321F5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4B20-9BC1-D886-1106-CC74EE7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A50A5-C6CF-97AD-CA43-2760B915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3FC5D-8471-7312-06A3-157C4746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70BBF-85C5-B88B-7BBC-160BCAB9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09B1-4CF4-5E39-907C-1CE9F01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9917-3168-BFA6-31A8-6BDAA0C4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DBE0-1016-F532-DB8D-16EE9269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A44E-2CFC-3272-B5E5-B865D1C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C7C1-D907-0403-8B58-36A96D2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9DCFB-2D9A-F6CF-BA0A-8CA73839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D8BF-2C33-A56F-4549-7958F482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77E3-44A0-9DD6-5FE6-63E15013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F67E1-72E3-A5A1-4458-DDD97365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DD5A-A124-FCD6-7893-B630D8F0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0121-C221-D737-1C09-53A06A9B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4C9B-E461-43C6-9CCD-E8A27DE1CF21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86E7-8F9A-056D-AC3E-FC3DFDED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4A55-310C-B387-DC2E-98D6EA05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5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3F851A-2E52-66D8-C763-0FEB8E5ACBE4}"/>
              </a:ext>
            </a:extLst>
          </p:cNvPr>
          <p:cNvSpPr/>
          <p:nvPr userDrawn="1"/>
        </p:nvSpPr>
        <p:spPr>
          <a:xfrm>
            <a:off x="0" y="-136525"/>
            <a:ext cx="12192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52D5-D1AF-7670-878D-F1EF3291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35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82EB-B975-2787-654B-995E48B52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896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4C9B-E461-43C6-9CCD-E8A27DE1CF21}" type="datetimeFigureOut">
              <a:rPr lang="en-IN" smtClean="0"/>
              <a:t>13-11-2024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A5B6-227E-D99F-C170-2CE4DDCBB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187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0555-2A51-190B-5205-FB3A79BA5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7775" y="61674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4B55-6AFB-4BDF-848E-60B8CE574DF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05818-247C-8619-4955-3AD5EB2877CD}"/>
              </a:ext>
            </a:extLst>
          </p:cNvPr>
          <p:cNvSpPr/>
          <p:nvPr userDrawn="1"/>
        </p:nvSpPr>
        <p:spPr>
          <a:xfrm>
            <a:off x="0" y="269875"/>
            <a:ext cx="12192000" cy="49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3065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ealthy-red-love-apple-8943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E28A-48D8-4705-3CFC-8400076E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361"/>
            <a:ext cx="10515600" cy="2284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presentation</a:t>
            </a:r>
          </a:p>
          <a:p>
            <a:pPr marL="0" indent="0" algn="ctr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47</a:t>
            </a:r>
          </a:p>
        </p:txBody>
      </p:sp>
    </p:spTree>
    <p:extLst>
      <p:ext uri="{BB962C8B-B14F-4D97-AF65-F5344CB8AC3E}">
        <p14:creationId xmlns:p14="http://schemas.microsoft.com/office/powerpoint/2010/main" val="4910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9F51-B97F-A315-B494-11D26A07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59" y="1160206"/>
            <a:ext cx="11120283" cy="3726426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1 level 1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Topics 1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1 level 3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Topics 1 level 4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2 level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Topics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2 level 3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Topics 2 level 4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8BE34-4EE5-D948-FDC1-52F4D6160E6C}"/>
              </a:ext>
            </a:extLst>
          </p:cNvPr>
          <p:cNvSpPr/>
          <p:nvPr/>
        </p:nvSpPr>
        <p:spPr>
          <a:xfrm>
            <a:off x="452284" y="339214"/>
            <a:ext cx="11287431" cy="604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slide title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26E9-21B1-7C7D-BA48-D4B965CC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Insert a image</a:t>
            </a:r>
          </a:p>
          <a:p>
            <a:r>
              <a:rPr lang="en-IN" dirty="0"/>
              <a:t>Apple</a:t>
            </a:r>
          </a:p>
          <a:p>
            <a:r>
              <a:rPr lang="en-IN" dirty="0"/>
              <a:t>Red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0B59E-A289-5569-F635-763B75E43939}"/>
              </a:ext>
            </a:extLst>
          </p:cNvPr>
          <p:cNvSpPr/>
          <p:nvPr/>
        </p:nvSpPr>
        <p:spPr>
          <a:xfrm>
            <a:off x="452284" y="339214"/>
            <a:ext cx="11287431" cy="604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slide title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F1345-378F-7860-A833-12E356609923}"/>
              </a:ext>
            </a:extLst>
          </p:cNvPr>
          <p:cNvSpPr txBox="1"/>
          <p:nvPr/>
        </p:nvSpPr>
        <p:spPr>
          <a:xfrm>
            <a:off x="6912077" y="1737134"/>
            <a:ext cx="3578941" cy="60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77532-ACEB-6C5B-7E46-00520095A11D}"/>
              </a:ext>
            </a:extLst>
          </p:cNvPr>
          <p:cNvSpPr/>
          <p:nvPr/>
        </p:nvSpPr>
        <p:spPr>
          <a:xfrm>
            <a:off x="6695768" y="2430309"/>
            <a:ext cx="4336026" cy="3282233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7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FEE8-43A1-E6E3-E4CF-D71D569D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112351"/>
            <a:ext cx="10793361" cy="46332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chart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FA071-A938-6042-97DA-1E670DFF49DD}"/>
              </a:ext>
            </a:extLst>
          </p:cNvPr>
          <p:cNvSpPr/>
          <p:nvPr/>
        </p:nvSpPr>
        <p:spPr>
          <a:xfrm>
            <a:off x="452284" y="339214"/>
            <a:ext cx="11287431" cy="604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slide title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B1C577-22A4-728B-8CD1-64E11A740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227757"/>
              </p:ext>
            </p:extLst>
          </p:nvPr>
        </p:nvGraphicFramePr>
        <p:xfrm>
          <a:off x="2031999" y="111235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60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531D2D-CC6D-2209-FA36-AC6465014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0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EAA8EC-65A1-F08D-D7C8-B023E1DD01EC}"/>
              </a:ext>
            </a:extLst>
          </p:cNvPr>
          <p:cNvSpPr/>
          <p:nvPr/>
        </p:nvSpPr>
        <p:spPr>
          <a:xfrm>
            <a:off x="314633" y="1016051"/>
            <a:ext cx="11287431" cy="604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slide title 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3AA6-C195-4D11-E8E4-62F0792F1FD3}"/>
              </a:ext>
            </a:extLst>
          </p:cNvPr>
          <p:cNvSpPr txBox="1"/>
          <p:nvPr/>
        </p:nvSpPr>
        <p:spPr>
          <a:xfrm>
            <a:off x="688258" y="1415845"/>
            <a:ext cx="31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smart art</a:t>
            </a:r>
          </a:p>
        </p:txBody>
      </p:sp>
    </p:spTree>
    <p:extLst>
      <p:ext uri="{BB962C8B-B14F-4D97-AF65-F5344CB8AC3E}">
        <p14:creationId xmlns:p14="http://schemas.microsoft.com/office/powerpoint/2010/main" val="318507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PowerPoint Presentation</vt:lpstr>
      <vt:lpstr>Topics 1 level 1    Topics 1 lebel 2         Topics 1 level 3               Topics 1 level 4  Topics 2 level 1     Topics 2 lebel 2        Topics 2 level 3                 Topics 2 level 4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Rabiul Hasan</dc:creator>
  <cp:lastModifiedBy>MD Rabiul Hasan</cp:lastModifiedBy>
  <cp:revision>1</cp:revision>
  <dcterms:created xsi:type="dcterms:W3CDTF">2024-11-13T13:45:50Z</dcterms:created>
  <dcterms:modified xsi:type="dcterms:W3CDTF">2024-11-13T13:46:23Z</dcterms:modified>
</cp:coreProperties>
</file>