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0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72" userDrawn="1">
          <p15:clr>
            <a:srgbClr val="A4A3A4"/>
          </p15:clr>
        </p15:guide>
        <p15:guide id="4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1E3C8C"/>
    <a:srgbClr val="00AEEE"/>
    <a:srgbClr val="1DC4FF"/>
    <a:srgbClr val="DEEB35"/>
    <a:srgbClr val="BCE03F"/>
    <a:srgbClr val="01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6A085-B350-4274-98D9-AB381EA5DE04}" v="782" dt="2024-11-04T21:45:06.526"/>
    <p1510:client id="{2ACDEBF2-D7DD-4426-B112-73BFFD61CCF0}" v="95" dt="2024-11-04T16:27:44.720"/>
    <p1510:client id="{36CAB7A1-F99F-4D9F-9DE1-84490DD58ACC}" v="7332" dt="2024-11-04T20:40:00.814"/>
    <p1510:client id="{79D48719-280F-4C0C-8DA2-75B437B06F52}" v="14" dt="2024-11-04T21:00:56.704"/>
    <p1510:client id="{7FAC14FF-8211-4C93-8B7F-2DF9AD3F4981}" v="29" dt="2024-11-04T16:32:45.545"/>
    <p1510:client id="{A8801FDF-EEAC-4FCD-B61E-68E5DA823F7D}" v="22" dt="2024-11-04T16:11:24.887"/>
    <p1510:client id="{D096B5AC-E431-4B5C-9875-3E8EF0C5B201}" v="1" dt="2024-11-04T20:57:50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72"/>
      </p:cViewPr>
      <p:guideLst>
        <p:guide orient="horz" pos="2136"/>
        <p:guide pos="3840"/>
        <p:guide orient="horz" pos="672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u Taher" userId="51eb739f71f24887" providerId="LiveId" clId="{3F9762D2-F3E0-4300-BD5E-B30CB31FFE87}"/>
    <pc:docChg chg="undo redo custSel addSld delSld modSld">
      <pc:chgData name="Abu Taher" userId="51eb739f71f24887" providerId="LiveId" clId="{3F9762D2-F3E0-4300-BD5E-B30CB31FFE87}" dt="2024-11-04T22:05:03.889" v="306" actId="20577"/>
      <pc:docMkLst>
        <pc:docMk/>
      </pc:docMkLst>
      <pc:sldChg chg="modSp mod">
        <pc:chgData name="Abu Taher" userId="51eb739f71f24887" providerId="LiveId" clId="{3F9762D2-F3E0-4300-BD5E-B30CB31FFE87}" dt="2024-11-04T21:14:10.555" v="136" actId="20577"/>
        <pc:sldMkLst>
          <pc:docMk/>
          <pc:sldMk cId="1224309780" sldId="257"/>
        </pc:sldMkLst>
        <pc:spChg chg="mod">
          <ac:chgData name="Abu Taher" userId="51eb739f71f24887" providerId="LiveId" clId="{3F9762D2-F3E0-4300-BD5E-B30CB31FFE87}" dt="2024-11-04T21:14:10.555" v="136" actId="20577"/>
          <ac:spMkLst>
            <pc:docMk/>
            <pc:sldMk cId="1224309780" sldId="257"/>
            <ac:spMk id="16" creationId="{1CF9686D-E0AC-9EF7-4F85-64701E798593}"/>
          </ac:spMkLst>
        </pc:spChg>
      </pc:sldChg>
      <pc:sldChg chg="delSp mod">
        <pc:chgData name="Abu Taher" userId="51eb739f71f24887" providerId="LiveId" clId="{3F9762D2-F3E0-4300-BD5E-B30CB31FFE87}" dt="2024-11-04T21:14:59.191" v="137" actId="478"/>
        <pc:sldMkLst>
          <pc:docMk/>
          <pc:sldMk cId="2696555296" sldId="258"/>
        </pc:sldMkLst>
        <pc:picChg chg="del">
          <ac:chgData name="Abu Taher" userId="51eb739f71f24887" providerId="LiveId" clId="{3F9762D2-F3E0-4300-BD5E-B30CB31FFE87}" dt="2024-11-04T21:14:59.191" v="137" actId="478"/>
          <ac:picMkLst>
            <pc:docMk/>
            <pc:sldMk cId="2696555296" sldId="258"/>
            <ac:picMk id="6" creationId="{E476473A-954B-F5A8-0328-916586AC223E}"/>
          </ac:picMkLst>
        </pc:picChg>
      </pc:sldChg>
      <pc:sldChg chg="modSp mod">
        <pc:chgData name="Abu Taher" userId="51eb739f71f24887" providerId="LiveId" clId="{3F9762D2-F3E0-4300-BD5E-B30CB31FFE87}" dt="2024-11-04T21:47:55.892" v="304" actId="20577"/>
        <pc:sldMkLst>
          <pc:docMk/>
          <pc:sldMk cId="2123151298" sldId="261"/>
        </pc:sldMkLst>
        <pc:spChg chg="mod">
          <ac:chgData name="Abu Taher" userId="51eb739f71f24887" providerId="LiveId" clId="{3F9762D2-F3E0-4300-BD5E-B30CB31FFE87}" dt="2024-11-04T21:47:55.892" v="304" actId="20577"/>
          <ac:spMkLst>
            <pc:docMk/>
            <pc:sldMk cId="2123151298" sldId="261"/>
            <ac:spMk id="10" creationId="{DA816985-6F12-197E-4DCB-64098E901D4E}"/>
          </ac:spMkLst>
        </pc:spChg>
      </pc:sldChg>
      <pc:sldChg chg="modSp mod">
        <pc:chgData name="Abu Taher" userId="51eb739f71f24887" providerId="LiveId" clId="{3F9762D2-F3E0-4300-BD5E-B30CB31FFE87}" dt="2024-11-04T21:01:27.561" v="110" actId="1036"/>
        <pc:sldMkLst>
          <pc:docMk/>
          <pc:sldMk cId="1628889898" sldId="266"/>
        </pc:sldMkLst>
        <pc:spChg chg="mod">
          <ac:chgData name="Abu Taher" userId="51eb739f71f24887" providerId="LiveId" clId="{3F9762D2-F3E0-4300-BD5E-B30CB31FFE87}" dt="2024-11-04T21:01:20.457" v="102" actId="1036"/>
          <ac:spMkLst>
            <pc:docMk/>
            <pc:sldMk cId="1628889898" sldId="266"/>
            <ac:spMk id="13" creationId="{9A7D8ADE-27A8-6EA3-EE53-E7B14360FFF4}"/>
          </ac:spMkLst>
        </pc:spChg>
        <pc:spChg chg="mod">
          <ac:chgData name="Abu Taher" userId="51eb739f71f24887" providerId="LiveId" clId="{3F9762D2-F3E0-4300-BD5E-B30CB31FFE87}" dt="2024-11-04T21:01:27.561" v="110" actId="1036"/>
          <ac:spMkLst>
            <pc:docMk/>
            <pc:sldMk cId="1628889898" sldId="266"/>
            <ac:spMk id="18" creationId="{4EB6CBD2-DE4B-8639-0396-C38B49EC330F}"/>
          </ac:spMkLst>
        </pc:spChg>
      </pc:sldChg>
      <pc:sldChg chg="modSp mod">
        <pc:chgData name="Abu Taher" userId="51eb739f71f24887" providerId="LiveId" clId="{3F9762D2-F3E0-4300-BD5E-B30CB31FFE87}" dt="2024-11-04T21:12:11.246" v="129" actId="2710"/>
        <pc:sldMkLst>
          <pc:docMk/>
          <pc:sldMk cId="2441944541" sldId="267"/>
        </pc:sldMkLst>
        <pc:spChg chg="mod">
          <ac:chgData name="Abu Taher" userId="51eb739f71f24887" providerId="LiveId" clId="{3F9762D2-F3E0-4300-BD5E-B30CB31FFE87}" dt="2024-11-04T21:12:11.246" v="129" actId="2710"/>
          <ac:spMkLst>
            <pc:docMk/>
            <pc:sldMk cId="2441944541" sldId="267"/>
            <ac:spMk id="13" creationId="{9A7D8ADE-27A8-6EA3-EE53-E7B14360FFF4}"/>
          </ac:spMkLst>
        </pc:spChg>
      </pc:sldChg>
      <pc:sldChg chg="modSp mod">
        <pc:chgData name="Abu Taher" userId="51eb739f71f24887" providerId="LiveId" clId="{3F9762D2-F3E0-4300-BD5E-B30CB31FFE87}" dt="2024-11-04T21:38:20.625" v="297" actId="20577"/>
        <pc:sldMkLst>
          <pc:docMk/>
          <pc:sldMk cId="3492220282" sldId="268"/>
        </pc:sldMkLst>
        <pc:spChg chg="mod">
          <ac:chgData name="Abu Taher" userId="51eb739f71f24887" providerId="LiveId" clId="{3F9762D2-F3E0-4300-BD5E-B30CB31FFE87}" dt="2024-11-04T21:38:20.625" v="297" actId="20577"/>
          <ac:spMkLst>
            <pc:docMk/>
            <pc:sldMk cId="3492220282" sldId="268"/>
            <ac:spMk id="5" creationId="{ABFB20F3-F6F4-84B8-B07A-3B79F8332577}"/>
          </ac:spMkLst>
        </pc:spChg>
        <pc:spChg chg="mod">
          <ac:chgData name="Abu Taher" userId="51eb739f71f24887" providerId="LiveId" clId="{3F9762D2-F3E0-4300-BD5E-B30CB31FFE87}" dt="2024-11-04T21:34:53.554" v="290" actId="12788"/>
          <ac:spMkLst>
            <pc:docMk/>
            <pc:sldMk cId="3492220282" sldId="268"/>
            <ac:spMk id="10" creationId="{DA816985-6F12-197E-4DCB-64098E901D4E}"/>
          </ac:spMkLst>
        </pc:spChg>
      </pc:sldChg>
      <pc:sldChg chg="modSp add mod">
        <pc:chgData name="Abu Taher" userId="51eb739f71f24887" providerId="LiveId" clId="{3F9762D2-F3E0-4300-BD5E-B30CB31FFE87}" dt="2024-11-04T22:00:13.904" v="305" actId="20577"/>
        <pc:sldMkLst>
          <pc:docMk/>
          <pc:sldMk cId="884679681" sldId="269"/>
        </pc:sldMkLst>
        <pc:spChg chg="mod">
          <ac:chgData name="Abu Taher" userId="51eb739f71f24887" providerId="LiveId" clId="{3F9762D2-F3E0-4300-BD5E-B30CB31FFE87}" dt="2024-11-04T22:00:13.904" v="305" actId="20577"/>
          <ac:spMkLst>
            <pc:docMk/>
            <pc:sldMk cId="884679681" sldId="269"/>
            <ac:spMk id="11" creationId="{9DA33B01-CE81-2132-116E-4D1270DDD1A1}"/>
          </ac:spMkLst>
        </pc:spChg>
      </pc:sldChg>
      <pc:sldChg chg="modSp add mod">
        <pc:chgData name="Abu Taher" userId="51eb739f71f24887" providerId="LiveId" clId="{3F9762D2-F3E0-4300-BD5E-B30CB31FFE87}" dt="2024-11-04T21:16:06.679" v="140" actId="14100"/>
        <pc:sldMkLst>
          <pc:docMk/>
          <pc:sldMk cId="3302010102" sldId="270"/>
        </pc:sldMkLst>
        <pc:spChg chg="mod">
          <ac:chgData name="Abu Taher" userId="51eb739f71f24887" providerId="LiveId" clId="{3F9762D2-F3E0-4300-BD5E-B30CB31FFE87}" dt="2024-11-04T21:16:06.679" v="140" actId="14100"/>
          <ac:spMkLst>
            <pc:docMk/>
            <pc:sldMk cId="3302010102" sldId="270"/>
            <ac:spMk id="15" creationId="{8A2D9669-FBBC-CC7B-370F-C8085A523DD8}"/>
          </ac:spMkLst>
        </pc:spChg>
      </pc:sldChg>
      <pc:sldChg chg="modSp add mod">
        <pc:chgData name="Abu Taher" userId="51eb739f71f24887" providerId="LiveId" clId="{3F9762D2-F3E0-4300-BD5E-B30CB31FFE87}" dt="2024-11-04T21:37:09.457" v="292" actId="207"/>
        <pc:sldMkLst>
          <pc:docMk/>
          <pc:sldMk cId="1251487599" sldId="271"/>
        </pc:sldMkLst>
        <pc:spChg chg="mod">
          <ac:chgData name="Abu Taher" userId="51eb739f71f24887" providerId="LiveId" clId="{3F9762D2-F3E0-4300-BD5E-B30CB31FFE87}" dt="2024-11-04T21:37:09.457" v="292" actId="207"/>
          <ac:spMkLst>
            <pc:docMk/>
            <pc:sldMk cId="1251487599" sldId="271"/>
            <ac:spMk id="13" creationId="{CB1A3376-A4C6-4DD2-8A90-5041C38BF90D}"/>
          </ac:spMkLst>
        </pc:spChg>
      </pc:sldChg>
      <pc:sldChg chg="modSp add mod">
        <pc:chgData name="Abu Taher" userId="51eb739f71f24887" providerId="LiveId" clId="{3F9762D2-F3E0-4300-BD5E-B30CB31FFE87}" dt="2024-11-04T22:05:03.889" v="306" actId="20577"/>
        <pc:sldMkLst>
          <pc:docMk/>
          <pc:sldMk cId="1325541161" sldId="272"/>
        </pc:sldMkLst>
        <pc:spChg chg="mod">
          <ac:chgData name="Abu Taher" userId="51eb739f71f24887" providerId="LiveId" clId="{3F9762D2-F3E0-4300-BD5E-B30CB31FFE87}" dt="2024-11-04T22:05:03.889" v="306" actId="20577"/>
          <ac:spMkLst>
            <pc:docMk/>
            <pc:sldMk cId="1325541161" sldId="272"/>
            <ac:spMk id="5" creationId="{93775219-B5A1-B171-7AAD-047F7F6347B2}"/>
          </ac:spMkLst>
        </pc:spChg>
      </pc:sldChg>
      <pc:sldChg chg="addSp modSp add mod">
        <pc:chgData name="Abu Taher" userId="51eb739f71f24887" providerId="LiveId" clId="{3F9762D2-F3E0-4300-BD5E-B30CB31FFE87}" dt="2024-11-04T21:38:51.223" v="302" actId="20577"/>
        <pc:sldMkLst>
          <pc:docMk/>
          <pc:sldMk cId="436511674" sldId="273"/>
        </pc:sldMkLst>
        <pc:spChg chg="mod">
          <ac:chgData name="Abu Taher" userId="51eb739f71f24887" providerId="LiveId" clId="{3F9762D2-F3E0-4300-BD5E-B30CB31FFE87}" dt="2024-11-04T21:38:51.223" v="302" actId="20577"/>
          <ac:spMkLst>
            <pc:docMk/>
            <pc:sldMk cId="436511674" sldId="273"/>
            <ac:spMk id="5" creationId="{0937CA7C-4DC3-F6CD-B358-586548C548A4}"/>
          </ac:spMkLst>
        </pc:spChg>
        <pc:spChg chg="add mod">
          <ac:chgData name="Abu Taher" userId="51eb739f71f24887" providerId="LiveId" clId="{3F9762D2-F3E0-4300-BD5E-B30CB31FFE87}" dt="2024-11-04T21:24:07.956" v="277" actId="207"/>
          <ac:spMkLst>
            <pc:docMk/>
            <pc:sldMk cId="436511674" sldId="273"/>
            <ac:spMk id="19" creationId="{C1597138-2368-5827-AD20-9A46CC276FC1}"/>
          </ac:spMkLst>
        </pc:spChg>
      </pc:sldChg>
      <pc:sldChg chg="modSp add mod">
        <pc:chgData name="Abu Taher" userId="51eb739f71f24887" providerId="LiveId" clId="{3F9762D2-F3E0-4300-BD5E-B30CB31FFE87}" dt="2024-11-04T21:37:58.323" v="295" actId="207"/>
        <pc:sldMkLst>
          <pc:docMk/>
          <pc:sldMk cId="2511138082" sldId="274"/>
        </pc:sldMkLst>
        <pc:spChg chg="mod">
          <ac:chgData name="Abu Taher" userId="51eb739f71f24887" providerId="LiveId" clId="{3F9762D2-F3E0-4300-BD5E-B30CB31FFE87}" dt="2024-11-04T21:37:58.323" v="295" actId="207"/>
          <ac:spMkLst>
            <pc:docMk/>
            <pc:sldMk cId="2511138082" sldId="274"/>
            <ac:spMk id="23" creationId="{2662ED7D-6D7C-BC13-41DD-6A5BCBBBA91F}"/>
          </ac:spMkLst>
        </pc:spChg>
      </pc:sldChg>
      <pc:sldChg chg="add">
        <pc:chgData name="Abu Taher" userId="51eb739f71f24887" providerId="LiveId" clId="{3F9762D2-F3E0-4300-BD5E-B30CB31FFE87}" dt="2024-11-04T20:51:53.848" v="0"/>
        <pc:sldMkLst>
          <pc:docMk/>
          <pc:sldMk cId="325596770" sldId="275"/>
        </pc:sldMkLst>
      </pc:sldChg>
      <pc:sldChg chg="addSp modSp add mod">
        <pc:chgData name="Abu Taher" userId="51eb739f71f24887" providerId="LiveId" clId="{3F9762D2-F3E0-4300-BD5E-B30CB31FFE87}" dt="2024-11-04T21:19:08.345" v="217" actId="207"/>
        <pc:sldMkLst>
          <pc:docMk/>
          <pc:sldMk cId="1292812403" sldId="276"/>
        </pc:sldMkLst>
        <pc:spChg chg="add mod">
          <ac:chgData name="Abu Taher" userId="51eb739f71f24887" providerId="LiveId" clId="{3F9762D2-F3E0-4300-BD5E-B30CB31FFE87}" dt="2024-11-04T21:19:08.345" v="217" actId="207"/>
          <ac:spMkLst>
            <pc:docMk/>
            <pc:sldMk cId="1292812403" sldId="276"/>
            <ac:spMk id="5" creationId="{DA1E7119-484C-DA0C-6588-3E04FF661AC0}"/>
          </ac:spMkLst>
        </pc:spChg>
        <pc:picChg chg="mod">
          <ac:chgData name="Abu Taher" userId="51eb739f71f24887" providerId="LiveId" clId="{3F9762D2-F3E0-4300-BD5E-B30CB31FFE87}" dt="2024-11-04T21:18:03.515" v="173" actId="1035"/>
          <ac:picMkLst>
            <pc:docMk/>
            <pc:sldMk cId="1292812403" sldId="276"/>
            <ac:picMk id="13" creationId="{B6BCEE28-8727-5AB4-2041-6D4AB5ABDC11}"/>
          </ac:picMkLst>
        </pc:picChg>
      </pc:sldChg>
      <pc:sldChg chg="modSp add mod">
        <pc:chgData name="Abu Taher" userId="51eb739f71f24887" providerId="LiveId" clId="{3F9762D2-F3E0-4300-BD5E-B30CB31FFE87}" dt="2024-11-04T21:17:05.285" v="164" actId="1036"/>
        <pc:sldMkLst>
          <pc:docMk/>
          <pc:sldMk cId="153291787" sldId="277"/>
        </pc:sldMkLst>
        <pc:picChg chg="mod">
          <ac:chgData name="Abu Taher" userId="51eb739f71f24887" providerId="LiveId" clId="{3F9762D2-F3E0-4300-BD5E-B30CB31FFE87}" dt="2024-11-04T21:17:05.285" v="164" actId="1036"/>
          <ac:picMkLst>
            <pc:docMk/>
            <pc:sldMk cId="153291787" sldId="277"/>
            <ac:picMk id="15" creationId="{3C0AFE90-7E24-EE15-A5EF-69C8DBA9343F}"/>
          </ac:picMkLst>
        </pc:picChg>
      </pc:sldChg>
      <pc:sldChg chg="modSp add mod">
        <pc:chgData name="Abu Taher" userId="51eb739f71f24887" providerId="LiveId" clId="{3F9762D2-F3E0-4300-BD5E-B30CB31FFE87}" dt="2024-11-04T21:19:30.335" v="224" actId="20577"/>
        <pc:sldMkLst>
          <pc:docMk/>
          <pc:sldMk cId="1472432876" sldId="278"/>
        </pc:sldMkLst>
        <pc:spChg chg="mod">
          <ac:chgData name="Abu Taher" userId="51eb739f71f24887" providerId="LiveId" clId="{3F9762D2-F3E0-4300-BD5E-B30CB31FFE87}" dt="2024-11-04T21:19:30.335" v="224" actId="20577"/>
          <ac:spMkLst>
            <pc:docMk/>
            <pc:sldMk cId="1472432876" sldId="278"/>
            <ac:spMk id="11" creationId="{777E9EFC-AE01-4C26-5F7D-E3DEF0DD15AA}"/>
          </ac:spMkLst>
        </pc:spChg>
      </pc:sldChg>
      <pc:sldChg chg="add">
        <pc:chgData name="Abu Taher" userId="51eb739f71f24887" providerId="LiveId" clId="{3F9762D2-F3E0-4300-BD5E-B30CB31FFE87}" dt="2024-11-04T20:51:53.848" v="0"/>
        <pc:sldMkLst>
          <pc:docMk/>
          <pc:sldMk cId="3886810545" sldId="279"/>
        </pc:sldMkLst>
      </pc:sldChg>
      <pc:sldChg chg="modSp add mod">
        <pc:chgData name="Abu Taher" userId="51eb739f71f24887" providerId="LiveId" clId="{3F9762D2-F3E0-4300-BD5E-B30CB31FFE87}" dt="2024-11-04T21:19:54.445" v="232" actId="207"/>
        <pc:sldMkLst>
          <pc:docMk/>
          <pc:sldMk cId="2615582582" sldId="280"/>
        </pc:sldMkLst>
        <pc:spChg chg="mod">
          <ac:chgData name="Abu Taher" userId="51eb739f71f24887" providerId="LiveId" clId="{3F9762D2-F3E0-4300-BD5E-B30CB31FFE87}" dt="2024-11-04T21:19:54.445" v="232" actId="207"/>
          <ac:spMkLst>
            <pc:docMk/>
            <pc:sldMk cId="2615582582" sldId="280"/>
            <ac:spMk id="11" creationId="{C44DD214-298E-B29E-C951-35C56CCF7BCC}"/>
          </ac:spMkLst>
        </pc:spChg>
        <pc:picChg chg="mod">
          <ac:chgData name="Abu Taher" userId="51eb739f71f24887" providerId="LiveId" clId="{3F9762D2-F3E0-4300-BD5E-B30CB31FFE87}" dt="2024-11-04T21:19:48.545" v="230" actId="1076"/>
          <ac:picMkLst>
            <pc:docMk/>
            <pc:sldMk cId="2615582582" sldId="280"/>
            <ac:picMk id="13" creationId="{2E039888-5DE7-91CA-36F1-2260821A3FA8}"/>
          </ac:picMkLst>
        </pc:picChg>
      </pc:sldChg>
      <pc:sldChg chg="modSp add mod">
        <pc:chgData name="Abu Taher" userId="51eb739f71f24887" providerId="LiveId" clId="{3F9762D2-F3E0-4300-BD5E-B30CB31FFE87}" dt="2024-11-04T21:24:24.546" v="281" actId="20577"/>
        <pc:sldMkLst>
          <pc:docMk/>
          <pc:sldMk cId="3091671589" sldId="281"/>
        </pc:sldMkLst>
        <pc:spChg chg="mod">
          <ac:chgData name="Abu Taher" userId="51eb739f71f24887" providerId="LiveId" clId="{3F9762D2-F3E0-4300-BD5E-B30CB31FFE87}" dt="2024-11-04T21:24:19.624" v="279" actId="20577"/>
          <ac:spMkLst>
            <pc:docMk/>
            <pc:sldMk cId="3091671589" sldId="281"/>
            <ac:spMk id="16" creationId="{864F436F-3969-EF29-B359-ACD735AF31B9}"/>
          </ac:spMkLst>
        </pc:spChg>
        <pc:spChg chg="mod">
          <ac:chgData name="Abu Taher" userId="51eb739f71f24887" providerId="LiveId" clId="{3F9762D2-F3E0-4300-BD5E-B30CB31FFE87}" dt="2024-11-04T21:24:24.546" v="281" actId="20577"/>
          <ac:spMkLst>
            <pc:docMk/>
            <pc:sldMk cId="3091671589" sldId="281"/>
            <ac:spMk id="17" creationId="{659D581A-D1E0-F4BD-7FDB-8E5E2555BE81}"/>
          </ac:spMkLst>
        </pc:spChg>
      </pc:sldChg>
      <pc:sldChg chg="modSp add mod">
        <pc:chgData name="Abu Taher" userId="51eb739f71f24887" providerId="LiveId" clId="{3F9762D2-F3E0-4300-BD5E-B30CB31FFE87}" dt="2024-11-04T21:47:32.353" v="303" actId="14100"/>
        <pc:sldMkLst>
          <pc:docMk/>
          <pc:sldMk cId="3737206929" sldId="282"/>
        </pc:sldMkLst>
        <pc:spChg chg="mod">
          <ac:chgData name="Abu Taher" userId="51eb739f71f24887" providerId="LiveId" clId="{3F9762D2-F3E0-4300-BD5E-B30CB31FFE87}" dt="2024-11-04T21:47:32.353" v="303" actId="14100"/>
          <ac:spMkLst>
            <pc:docMk/>
            <pc:sldMk cId="3737206929" sldId="282"/>
            <ac:spMk id="5" creationId="{A9CE63C3-DEE1-50F5-D14C-5B0895219BD6}"/>
          </ac:spMkLst>
        </pc:spChg>
      </pc:sldChg>
      <pc:sldChg chg="del">
        <pc:chgData name="Abu Taher" userId="51eb739f71f24887" providerId="LiveId" clId="{3F9762D2-F3E0-4300-BD5E-B30CB31FFE87}" dt="2024-11-04T21:02:17.887" v="111" actId="2696"/>
        <pc:sldMkLst>
          <pc:docMk/>
          <pc:sldMk cId="3668599681" sldId="283"/>
        </pc:sldMkLst>
      </pc:sldChg>
    </pc:docChg>
  </pc:docChgLst>
  <pc:docChgLst>
    <pc:chgData name="Guest User" providerId="Windows Live" clId="Web-{79D48719-280F-4C0C-8DA2-75B437B06F52}"/>
    <pc:docChg chg="modSld">
      <pc:chgData name="Guest User" userId="" providerId="Windows Live" clId="Web-{79D48719-280F-4C0C-8DA2-75B437B06F52}" dt="2024-11-04T21:00:56.704" v="9" actId="1076"/>
      <pc:docMkLst>
        <pc:docMk/>
      </pc:docMkLst>
      <pc:sldChg chg="modSp">
        <pc:chgData name="Guest User" userId="" providerId="Windows Live" clId="Web-{79D48719-280F-4C0C-8DA2-75B437B06F52}" dt="2024-11-04T20:53:40.502" v="4" actId="20577"/>
        <pc:sldMkLst>
          <pc:docMk/>
          <pc:sldMk cId="1619365395" sldId="260"/>
        </pc:sldMkLst>
        <pc:spChg chg="mod">
          <ac:chgData name="Guest User" userId="" providerId="Windows Live" clId="Web-{79D48719-280F-4C0C-8DA2-75B437B06F52}" dt="2024-11-04T20:53:40.502" v="4" actId="20577"/>
          <ac:spMkLst>
            <pc:docMk/>
            <pc:sldMk cId="1619365395" sldId="260"/>
            <ac:spMk id="5" creationId="{3AE861AC-D093-2F94-273F-C3DF5046AE8A}"/>
          </ac:spMkLst>
        </pc:spChg>
      </pc:sldChg>
      <pc:sldChg chg="modSp">
        <pc:chgData name="Guest User" userId="" providerId="Windows Live" clId="Web-{79D48719-280F-4C0C-8DA2-75B437B06F52}" dt="2024-11-04T21:00:56.704" v="9" actId="1076"/>
        <pc:sldMkLst>
          <pc:docMk/>
          <pc:sldMk cId="1628889898" sldId="266"/>
        </pc:sldMkLst>
        <pc:spChg chg="mod">
          <ac:chgData name="Guest User" userId="" providerId="Windows Live" clId="Web-{79D48719-280F-4C0C-8DA2-75B437B06F52}" dt="2024-11-04T21:00:52.813" v="8" actId="1076"/>
          <ac:spMkLst>
            <pc:docMk/>
            <pc:sldMk cId="1628889898" sldId="266"/>
            <ac:spMk id="12" creationId="{11601F79-2DE5-C4A9-67CF-7C1738484CDE}"/>
          </ac:spMkLst>
        </pc:spChg>
        <pc:spChg chg="mod">
          <ac:chgData name="Guest User" userId="" providerId="Windows Live" clId="Web-{79D48719-280F-4C0C-8DA2-75B437B06F52}" dt="2024-11-04T21:00:56.704" v="9" actId="1076"/>
          <ac:spMkLst>
            <pc:docMk/>
            <pc:sldMk cId="1628889898" sldId="266"/>
            <ac:spMk id="18" creationId="{4EB6CBD2-DE4B-8639-0396-C38B49EC330F}"/>
          </ac:spMkLst>
        </pc:spChg>
      </pc:sldChg>
    </pc:docChg>
  </pc:docChgLst>
  <pc:docChgLst>
    <pc:chgData name="Guest User" providerId="Windows Live" clId="Web-{A8801FDF-EEAC-4FCD-B61E-68E5DA823F7D}"/>
    <pc:docChg chg="modSld">
      <pc:chgData name="Guest User" userId="" providerId="Windows Live" clId="Web-{A8801FDF-EEAC-4FCD-B61E-68E5DA823F7D}" dt="2024-11-04T16:11:24.887" v="10" actId="20577"/>
      <pc:docMkLst>
        <pc:docMk/>
      </pc:docMkLst>
      <pc:sldChg chg="modSp">
        <pc:chgData name="Guest User" userId="" providerId="Windows Live" clId="Web-{A8801FDF-EEAC-4FCD-B61E-68E5DA823F7D}" dt="2024-11-04T16:11:24.887" v="10" actId="20577"/>
        <pc:sldMkLst>
          <pc:docMk/>
          <pc:sldMk cId="1619365395" sldId="260"/>
        </pc:sldMkLst>
        <pc:spChg chg="mod">
          <ac:chgData name="Guest User" userId="" providerId="Windows Live" clId="Web-{A8801FDF-EEAC-4FCD-B61E-68E5DA823F7D}" dt="2024-11-04T16:11:24.887" v="10" actId="20577"/>
          <ac:spMkLst>
            <pc:docMk/>
            <pc:sldMk cId="1619365395" sldId="260"/>
            <ac:spMk id="5" creationId="{3AE861AC-D093-2F94-273F-C3DF5046AE8A}"/>
          </ac:spMkLst>
        </pc:spChg>
      </pc:sldChg>
    </pc:docChg>
  </pc:docChgLst>
  <pc:docChgLst>
    <pc:chgData name="Guest User" providerId="Windows Live" clId="Web-{36CAB7A1-F99F-4D9F-9DE1-84490DD58ACC}"/>
    <pc:docChg chg="addSld delSld modSld addMainMaster delMainMaster">
      <pc:chgData name="Guest User" userId="" providerId="Windows Live" clId="Web-{36CAB7A1-F99F-4D9F-9DE1-84490DD58ACC}" dt="2024-11-04T20:40:00.423" v="4627" actId="20577"/>
      <pc:docMkLst>
        <pc:docMk/>
      </pc:docMkLst>
      <pc:sldChg chg="mod modClrScheme chgLayout">
        <pc:chgData name="Guest User" userId="" providerId="Windows Live" clId="Web-{36CAB7A1-F99F-4D9F-9DE1-84490DD58ACC}" dt="2024-11-04T16:46:17.694" v="123"/>
        <pc:sldMkLst>
          <pc:docMk/>
          <pc:sldMk cId="1224309780" sldId="257"/>
        </pc:sldMkLst>
      </pc:sldChg>
      <pc:sldChg chg="modSp mod modClrScheme chgLayout">
        <pc:chgData name="Guest User" userId="" providerId="Windows Live" clId="Web-{36CAB7A1-F99F-4D9F-9DE1-84490DD58ACC}" dt="2024-11-04T16:46:17.694" v="123"/>
        <pc:sldMkLst>
          <pc:docMk/>
          <pc:sldMk cId="2696555296" sldId="258"/>
        </pc:sldMkLst>
        <pc:spChg chg="mod ord">
          <ac:chgData name="Guest User" userId="" providerId="Windows Live" clId="Web-{36CAB7A1-F99F-4D9F-9DE1-84490DD58ACC}" dt="2024-11-04T16:46:17.694" v="123"/>
          <ac:spMkLst>
            <pc:docMk/>
            <pc:sldMk cId="2696555296" sldId="258"/>
            <ac:spMk id="2" creationId="{D3632E79-BA4F-D7B5-A0D6-933DCBD8506C}"/>
          </ac:spMkLst>
        </pc:spChg>
        <pc:spChg chg="mod ord">
          <ac:chgData name="Guest User" userId="" providerId="Windows Live" clId="Web-{36CAB7A1-F99F-4D9F-9DE1-84490DD58ACC}" dt="2024-11-04T16:46:17.694" v="123"/>
          <ac:spMkLst>
            <pc:docMk/>
            <pc:sldMk cId="2696555296" sldId="258"/>
            <ac:spMk id="3" creationId="{6B455D7C-3B65-BB73-1126-74B77A4645DE}"/>
          </ac:spMkLst>
        </pc:spChg>
        <pc:spChg chg="mod ord">
          <ac:chgData name="Guest User" userId="" providerId="Windows Live" clId="Web-{36CAB7A1-F99F-4D9F-9DE1-84490DD58ACC}" dt="2024-11-04T16:46:17.694" v="123"/>
          <ac:spMkLst>
            <pc:docMk/>
            <pc:sldMk cId="2696555296" sldId="258"/>
            <ac:spMk id="4" creationId="{FAA3A844-69FC-0385-E78A-314174449D04}"/>
          </ac:spMkLst>
        </pc:spChg>
      </pc:sldChg>
      <pc:sldChg chg="modSp mod modClrScheme chgLayout">
        <pc:chgData name="Guest User" userId="" providerId="Windows Live" clId="Web-{36CAB7A1-F99F-4D9F-9DE1-84490DD58ACC}" dt="2024-11-04T16:46:17.694" v="123"/>
        <pc:sldMkLst>
          <pc:docMk/>
          <pc:sldMk cId="1619365395" sldId="260"/>
        </pc:sldMkLst>
        <pc:spChg chg="mod ord">
          <ac:chgData name="Guest User" userId="" providerId="Windows Live" clId="Web-{36CAB7A1-F99F-4D9F-9DE1-84490DD58ACC}" dt="2024-11-04T16:46:17.694" v="123"/>
          <ac:spMkLst>
            <pc:docMk/>
            <pc:sldMk cId="1619365395" sldId="260"/>
            <ac:spMk id="2" creationId="{AEDB5B40-CA97-E29E-59A4-83DCBA2961CB}"/>
          </ac:spMkLst>
        </pc:spChg>
        <pc:spChg chg="mod ord">
          <ac:chgData name="Guest User" userId="" providerId="Windows Live" clId="Web-{36CAB7A1-F99F-4D9F-9DE1-84490DD58ACC}" dt="2024-11-04T16:46:17.694" v="123"/>
          <ac:spMkLst>
            <pc:docMk/>
            <pc:sldMk cId="1619365395" sldId="260"/>
            <ac:spMk id="3" creationId="{4892ED8D-DC5B-2ECF-8A62-14F93D4DFD2B}"/>
          </ac:spMkLst>
        </pc:spChg>
        <pc:spChg chg="mod ord">
          <ac:chgData name="Guest User" userId="" providerId="Windows Live" clId="Web-{36CAB7A1-F99F-4D9F-9DE1-84490DD58ACC}" dt="2024-11-04T16:46:17.694" v="123"/>
          <ac:spMkLst>
            <pc:docMk/>
            <pc:sldMk cId="1619365395" sldId="260"/>
            <ac:spMk id="4" creationId="{75C309C6-6FE9-B00A-2ED0-6D3B5116162A}"/>
          </ac:spMkLst>
        </pc:spChg>
      </pc:sldChg>
      <pc:sldChg chg="addSp delSp modSp mod setBg modClrScheme chgLayout">
        <pc:chgData name="Guest User" userId="" providerId="Windows Live" clId="Web-{36CAB7A1-F99F-4D9F-9DE1-84490DD58ACC}" dt="2024-11-04T20:40:00.423" v="4627" actId="20577"/>
        <pc:sldMkLst>
          <pc:docMk/>
          <pc:sldMk cId="2123151298" sldId="261"/>
        </pc:sldMkLst>
        <pc:spChg chg="mod ord">
          <ac:chgData name="Guest User" userId="" providerId="Windows Live" clId="Web-{36CAB7A1-F99F-4D9F-9DE1-84490DD58ACC}" dt="2024-11-04T16:46:17.694" v="123"/>
          <ac:spMkLst>
            <pc:docMk/>
            <pc:sldMk cId="2123151298" sldId="261"/>
            <ac:spMk id="2" creationId="{AEDB5B40-CA97-E29E-59A4-83DCBA2961CB}"/>
          </ac:spMkLst>
        </pc:spChg>
        <pc:spChg chg="mod ord">
          <ac:chgData name="Guest User" userId="" providerId="Windows Live" clId="Web-{36CAB7A1-F99F-4D9F-9DE1-84490DD58ACC}" dt="2024-11-04T16:46:17.694" v="123"/>
          <ac:spMkLst>
            <pc:docMk/>
            <pc:sldMk cId="2123151298" sldId="261"/>
            <ac:spMk id="3" creationId="{4892ED8D-DC5B-2ECF-8A62-14F93D4DFD2B}"/>
          </ac:spMkLst>
        </pc:spChg>
        <pc:spChg chg="mod ord">
          <ac:chgData name="Guest User" userId="" providerId="Windows Live" clId="Web-{36CAB7A1-F99F-4D9F-9DE1-84490DD58ACC}" dt="2024-11-04T16:46:17.694" v="123"/>
          <ac:spMkLst>
            <pc:docMk/>
            <pc:sldMk cId="2123151298" sldId="261"/>
            <ac:spMk id="4" creationId="{75C309C6-6FE9-B00A-2ED0-6D3B5116162A}"/>
          </ac:spMkLst>
        </pc:spChg>
        <pc:spChg chg="mod">
          <ac:chgData name="Guest User" userId="" providerId="Windows Live" clId="Web-{36CAB7A1-F99F-4D9F-9DE1-84490DD58ACC}" dt="2024-11-04T17:20:33.336" v="517" actId="20577"/>
          <ac:spMkLst>
            <pc:docMk/>
            <pc:sldMk cId="2123151298" sldId="261"/>
            <ac:spMk id="10" creationId="{DA816985-6F12-197E-4DCB-64098E901D4E}"/>
          </ac:spMkLst>
        </pc:spChg>
        <pc:spChg chg="add del mod">
          <ac:chgData name="Guest User" userId="" providerId="Windows Live" clId="Web-{36CAB7A1-F99F-4D9F-9DE1-84490DD58ACC}" dt="2024-11-04T16:37:18.787" v="57"/>
          <ac:spMkLst>
            <pc:docMk/>
            <pc:sldMk cId="2123151298" sldId="261"/>
            <ac:spMk id="26" creationId="{69B34254-4DBB-F84C-C47F-38DE2D02D5B4}"/>
          </ac:spMkLst>
        </pc:spChg>
        <pc:spChg chg="del mod">
          <ac:chgData name="Guest User" userId="" providerId="Windows Live" clId="Web-{36CAB7A1-F99F-4D9F-9DE1-84490DD58ACC}" dt="2024-11-04T16:37:11.771" v="56"/>
          <ac:spMkLst>
            <pc:docMk/>
            <pc:sldMk cId="2123151298" sldId="261"/>
            <ac:spMk id="30" creationId="{1D9B625F-CDAB-3A79-3280-8EC1D57E9D6A}"/>
          </ac:spMkLst>
        </pc:spChg>
        <pc:spChg chg="add del">
          <ac:chgData name="Guest User" userId="" providerId="Windows Live" clId="Web-{36CAB7A1-F99F-4D9F-9DE1-84490DD58ACC}" dt="2024-11-04T16:47:28.415" v="143"/>
          <ac:spMkLst>
            <pc:docMk/>
            <pc:sldMk cId="2123151298" sldId="261"/>
            <ac:spMk id="2461" creationId="{B779A597-95F2-2189-97DC-4E1F954735BE}"/>
          </ac:spMkLst>
        </pc:spChg>
        <pc:spChg chg="add del mod">
          <ac:chgData name="Guest User" userId="" providerId="Windows Live" clId="Web-{36CAB7A1-F99F-4D9F-9DE1-84490DD58ACC}" dt="2024-11-04T16:47:36.009" v="147"/>
          <ac:spMkLst>
            <pc:docMk/>
            <pc:sldMk cId="2123151298" sldId="261"/>
            <ac:spMk id="2462" creationId="{ADB7766A-E679-FC7C-6BC2-91A3FE2AF4C0}"/>
          </ac:spMkLst>
        </pc:spChg>
        <pc:spChg chg="add del mod">
          <ac:chgData name="Guest User" userId="" providerId="Windows Live" clId="Web-{36CAB7A1-F99F-4D9F-9DE1-84490DD58ACC}" dt="2024-11-04T16:48:00.744" v="155"/>
          <ac:spMkLst>
            <pc:docMk/>
            <pc:sldMk cId="2123151298" sldId="261"/>
            <ac:spMk id="2463" creationId="{6C8B0B62-B2C3-C9C4-DE06-0C60C81986D0}"/>
          </ac:spMkLst>
        </pc:spChg>
        <pc:spChg chg="add del mod">
          <ac:chgData name="Guest User" userId="" providerId="Windows Live" clId="Web-{36CAB7A1-F99F-4D9F-9DE1-84490DD58ACC}" dt="2024-11-04T17:03:48.258" v="361"/>
          <ac:spMkLst>
            <pc:docMk/>
            <pc:sldMk cId="2123151298" sldId="261"/>
            <ac:spMk id="2464" creationId="{EFA328CE-A28E-83CA-0A23-0376611685B0}"/>
          </ac:spMkLst>
        </pc:spChg>
        <pc:spChg chg="add mod">
          <ac:chgData name="Guest User" userId="" providerId="Windows Live" clId="Web-{36CAB7A1-F99F-4D9F-9DE1-84490DD58ACC}" dt="2024-11-04T17:04:59.885" v="382" actId="1076"/>
          <ac:spMkLst>
            <pc:docMk/>
            <pc:sldMk cId="2123151298" sldId="261"/>
            <ac:spMk id="2465" creationId="{FBC3389A-8109-7911-8167-B3765E321656}"/>
          </ac:spMkLst>
        </pc:spChg>
        <pc:spChg chg="add del mod">
          <ac:chgData name="Guest User" userId="" providerId="Windows Live" clId="Web-{36CAB7A1-F99F-4D9F-9DE1-84490DD58ACC}" dt="2024-11-04T16:54:37.335" v="218"/>
          <ac:spMkLst>
            <pc:docMk/>
            <pc:sldMk cId="2123151298" sldId="261"/>
            <ac:spMk id="2466" creationId="{8C4595E6-41D9-2524-D338-C303E6416475}"/>
          </ac:spMkLst>
        </pc:spChg>
        <pc:spChg chg="add del">
          <ac:chgData name="Guest User" userId="" providerId="Windows Live" clId="Web-{36CAB7A1-F99F-4D9F-9DE1-84490DD58ACC}" dt="2024-11-04T16:56:39.432" v="262"/>
          <ac:spMkLst>
            <pc:docMk/>
            <pc:sldMk cId="2123151298" sldId="261"/>
            <ac:spMk id="2467" creationId="{BE0AA8DF-7112-5DF4-59FF-F1CB87CA4277}"/>
          </ac:spMkLst>
        </pc:spChg>
        <pc:spChg chg="add del mod">
          <ac:chgData name="Guest User" userId="" providerId="Windows Live" clId="Web-{36CAB7A1-F99F-4D9F-9DE1-84490DD58ACC}" dt="2024-11-04T16:58:03.310" v="271"/>
          <ac:spMkLst>
            <pc:docMk/>
            <pc:sldMk cId="2123151298" sldId="261"/>
            <ac:spMk id="2468" creationId="{028298C7-B947-E6E6-2783-7F3045CA36C2}"/>
          </ac:spMkLst>
        </pc:spChg>
        <pc:spChg chg="add del">
          <ac:chgData name="Guest User" userId="" providerId="Windows Live" clId="Web-{36CAB7A1-F99F-4D9F-9DE1-84490DD58ACC}" dt="2024-11-04T16:57:31.496" v="268"/>
          <ac:spMkLst>
            <pc:docMk/>
            <pc:sldMk cId="2123151298" sldId="261"/>
            <ac:spMk id="2469" creationId="{9608362B-EAD1-FA6C-D109-A08E0D56AAF2}"/>
          </ac:spMkLst>
        </pc:spChg>
        <pc:spChg chg="add del">
          <ac:chgData name="Guest User" userId="" providerId="Windows Live" clId="Web-{36CAB7A1-F99F-4D9F-9DE1-84490DD58ACC}" dt="2024-11-04T16:57:57.575" v="270"/>
          <ac:spMkLst>
            <pc:docMk/>
            <pc:sldMk cId="2123151298" sldId="261"/>
            <ac:spMk id="2470" creationId="{D5A3A4A6-8A9C-FE34-AE1F-D1952CBEC6C6}"/>
          </ac:spMkLst>
        </pc:spChg>
        <pc:spChg chg="add mod">
          <ac:chgData name="Guest User" userId="" providerId="Windows Live" clId="Web-{36CAB7A1-F99F-4D9F-9DE1-84490DD58ACC}" dt="2024-11-04T17:06:57.795" v="396" actId="14100"/>
          <ac:spMkLst>
            <pc:docMk/>
            <pc:sldMk cId="2123151298" sldId="261"/>
            <ac:spMk id="2471" creationId="{9BB36ACE-F129-CB6F-D973-BC227645C63E}"/>
          </ac:spMkLst>
        </pc:spChg>
        <pc:spChg chg="add del">
          <ac:chgData name="Guest User" userId="" providerId="Windows Live" clId="Web-{36CAB7A1-F99F-4D9F-9DE1-84490DD58ACC}" dt="2024-11-04T16:58:27.889" v="277"/>
          <ac:spMkLst>
            <pc:docMk/>
            <pc:sldMk cId="2123151298" sldId="261"/>
            <ac:spMk id="2472" creationId="{34B35DDE-B112-A4EA-7D08-C392F7F8FF2D}"/>
          </ac:spMkLst>
        </pc:spChg>
        <pc:spChg chg="add del">
          <ac:chgData name="Guest User" userId="" providerId="Windows Live" clId="Web-{36CAB7A1-F99F-4D9F-9DE1-84490DD58ACC}" dt="2024-11-04T16:58:27.139" v="276"/>
          <ac:spMkLst>
            <pc:docMk/>
            <pc:sldMk cId="2123151298" sldId="261"/>
            <ac:spMk id="2473" creationId="{623E7809-A63F-2C8A-45D5-35FFD8BE9C4B}"/>
          </ac:spMkLst>
        </pc:spChg>
        <pc:spChg chg="add mod">
          <ac:chgData name="Guest User" userId="" providerId="Windows Live" clId="Web-{36CAB7A1-F99F-4D9F-9DE1-84490DD58ACC}" dt="2024-11-04T17:07:05.655" v="398" actId="1076"/>
          <ac:spMkLst>
            <pc:docMk/>
            <pc:sldMk cId="2123151298" sldId="261"/>
            <ac:spMk id="2474" creationId="{932F3268-7FEC-3DE6-6011-7ABB23A8850E}"/>
          </ac:spMkLst>
        </pc:spChg>
        <pc:spChg chg="add mod">
          <ac:chgData name="Guest User" userId="" providerId="Windows Live" clId="Web-{36CAB7A1-F99F-4D9F-9DE1-84490DD58ACC}" dt="2024-11-04T17:46:27.175" v="565" actId="20577"/>
          <ac:spMkLst>
            <pc:docMk/>
            <pc:sldMk cId="2123151298" sldId="261"/>
            <ac:spMk id="2475" creationId="{11B37D0B-0FC2-9877-A820-69F579B6A80A}"/>
          </ac:spMkLst>
        </pc:spChg>
        <pc:spChg chg="add mod">
          <ac:chgData name="Guest User" userId="" providerId="Windows Live" clId="Web-{36CAB7A1-F99F-4D9F-9DE1-84490DD58ACC}" dt="2024-11-04T20:40:00.423" v="4627" actId="20577"/>
          <ac:spMkLst>
            <pc:docMk/>
            <pc:sldMk cId="2123151298" sldId="261"/>
            <ac:spMk id="2476" creationId="{2676D166-2452-7CF8-BD02-C2451215996E}"/>
          </ac:spMkLst>
        </pc:spChg>
        <pc:spChg chg="add mod">
          <ac:chgData name="Guest User" userId="" providerId="Windows Live" clId="Web-{36CAB7A1-F99F-4D9F-9DE1-84490DD58ACC}" dt="2024-11-04T17:46:39.488" v="568" actId="20577"/>
          <ac:spMkLst>
            <pc:docMk/>
            <pc:sldMk cId="2123151298" sldId="261"/>
            <ac:spMk id="2477" creationId="{22372A00-C1F0-C6F0-0D2F-E3115D8D9735}"/>
          </ac:spMkLst>
        </pc:spChg>
        <pc:spChg chg="add mod">
          <ac:chgData name="Guest User" userId="" providerId="Windows Live" clId="Web-{36CAB7A1-F99F-4D9F-9DE1-84490DD58ACC}" dt="2024-11-04T18:35:19.430" v="1823" actId="20577"/>
          <ac:spMkLst>
            <pc:docMk/>
            <pc:sldMk cId="2123151298" sldId="261"/>
            <ac:spMk id="2478" creationId="{C1186372-8440-4885-9E52-CAD06BD18B14}"/>
          </ac:spMkLst>
        </pc:spChg>
        <pc:spChg chg="add mod">
          <ac:chgData name="Guest User" userId="" providerId="Windows Live" clId="Web-{36CAB7A1-F99F-4D9F-9DE1-84490DD58ACC}" dt="2024-11-04T17:48:53.819" v="594" actId="1076"/>
          <ac:spMkLst>
            <pc:docMk/>
            <pc:sldMk cId="2123151298" sldId="261"/>
            <ac:spMk id="2479" creationId="{525F5839-645F-13F2-9EEA-EA5F9AE7572F}"/>
          </ac:spMkLst>
        </pc:spChg>
        <pc:spChg chg="add del mod">
          <ac:chgData name="Guest User" userId="" providerId="Windows Live" clId="Web-{36CAB7A1-F99F-4D9F-9DE1-84490DD58ACC}" dt="2024-11-04T17:11:51.414" v="472"/>
          <ac:spMkLst>
            <pc:docMk/>
            <pc:sldMk cId="2123151298" sldId="261"/>
            <ac:spMk id="2480" creationId="{3E264F38-5476-3AB2-2B1F-48727FC0F592}"/>
          </ac:spMkLst>
        </pc:spChg>
        <pc:spChg chg="add mod">
          <ac:chgData name="Guest User" userId="" providerId="Windows Live" clId="Web-{36CAB7A1-F99F-4D9F-9DE1-84490DD58ACC}" dt="2024-11-04T17:48:44.319" v="592" actId="1076"/>
          <ac:spMkLst>
            <pc:docMk/>
            <pc:sldMk cId="2123151298" sldId="261"/>
            <ac:spMk id="2481" creationId="{82C50D3D-255C-C125-0ED0-165A9C3F3599}"/>
          </ac:spMkLst>
        </pc:spChg>
        <pc:graphicFrameChg chg="add del mod modGraphic">
          <ac:chgData name="Guest User" userId="" providerId="Windows Live" clId="Web-{36CAB7A1-F99F-4D9F-9DE1-84490DD58ACC}" dt="2024-11-04T16:44:10.534" v="104"/>
          <ac:graphicFrameMkLst>
            <pc:docMk/>
            <pc:sldMk cId="2123151298" sldId="261"/>
            <ac:graphicFrameMk id="5" creationId="{4ED567FF-D5DE-51C7-3F6A-7EAF29904730}"/>
          </ac:graphicFrameMkLst>
        </pc:graphicFrameChg>
        <pc:graphicFrameChg chg="add del mod modGraphic">
          <ac:chgData name="Guest User" userId="" providerId="Windows Live" clId="Web-{36CAB7A1-F99F-4D9F-9DE1-84490DD58ACC}" dt="2024-11-04T16:45:18.567" v="119"/>
          <ac:graphicFrameMkLst>
            <pc:docMk/>
            <pc:sldMk cId="2123151298" sldId="261"/>
            <ac:graphicFrameMk id="2380" creationId="{924EB453-CDF8-E248-5C01-419BD17AA6E3}"/>
          </ac:graphicFrameMkLst>
        </pc:graphicFrameChg>
      </pc:sldChg>
      <pc:sldChg chg="new del">
        <pc:chgData name="Guest User" userId="" providerId="Windows Live" clId="Web-{36CAB7A1-F99F-4D9F-9DE1-84490DD58ACC}" dt="2024-11-04T16:47:11.649" v="141"/>
        <pc:sldMkLst>
          <pc:docMk/>
          <pc:sldMk cId="1568651131" sldId="262"/>
        </pc:sldMkLst>
      </pc:sldChg>
      <pc:sldChg chg="addSp delSp modSp add replId">
        <pc:chgData name="Guest User" userId="" providerId="Windows Live" clId="Web-{36CAB7A1-F99F-4D9F-9DE1-84490DD58ACC}" dt="2024-11-04T20:39:55.188" v="4624" actId="20577"/>
        <pc:sldMkLst>
          <pc:docMk/>
          <pc:sldMk cId="1765476364" sldId="262"/>
        </pc:sldMkLst>
        <pc:spChg chg="mod">
          <ac:chgData name="Guest User" userId="" providerId="Windows Live" clId="Web-{36CAB7A1-F99F-4D9F-9DE1-84490DD58ACC}" dt="2024-11-04T17:20:40.399" v="518" actId="20577"/>
          <ac:spMkLst>
            <pc:docMk/>
            <pc:sldMk cId="1765476364" sldId="262"/>
            <ac:spMk id="10" creationId="{DA816985-6F12-197E-4DCB-64098E901D4E}"/>
          </ac:spMkLst>
        </pc:spChg>
        <pc:spChg chg="add mod">
          <ac:chgData name="Guest User" userId="" providerId="Windows Live" clId="Web-{36CAB7A1-F99F-4D9F-9DE1-84490DD58ACC}" dt="2024-11-04T18:00:42.838" v="747" actId="14100"/>
          <ac:spMkLst>
            <pc:docMk/>
            <pc:sldMk cId="1765476364" sldId="262"/>
            <ac:spMk id="13" creationId="{9A7D8ADE-27A8-6EA3-EE53-E7B14360FFF4}"/>
          </ac:spMkLst>
        </pc:spChg>
        <pc:spChg chg="add del mod">
          <ac:chgData name="Guest User" userId="" providerId="Windows Live" clId="Web-{36CAB7A1-F99F-4D9F-9DE1-84490DD58ACC}" dt="2024-11-04T18:01:41.543" v="757"/>
          <ac:spMkLst>
            <pc:docMk/>
            <pc:sldMk cId="1765476364" sldId="262"/>
            <ac:spMk id="14" creationId="{64D24397-6A7B-C75B-1DB0-922C1CF31B4C}"/>
          </ac:spMkLst>
        </pc:spChg>
        <pc:spChg chg="add mod">
          <ac:chgData name="Guest User" userId="" providerId="Windows Live" clId="Web-{36CAB7A1-F99F-4D9F-9DE1-84490DD58ACC}" dt="2024-11-04T20:39:55.188" v="4624" actId="20577"/>
          <ac:spMkLst>
            <pc:docMk/>
            <pc:sldMk cId="1765476364" sldId="262"/>
            <ac:spMk id="16" creationId="{4384A6C5-B631-718A-8498-CFF63C543C9B}"/>
          </ac:spMkLst>
        </pc:spChg>
        <pc:spChg chg="add mod">
          <ac:chgData name="Guest User" userId="" providerId="Windows Live" clId="Web-{36CAB7A1-F99F-4D9F-9DE1-84490DD58ACC}" dt="2024-11-04T18:05:02.673" v="803" actId="20577"/>
          <ac:spMkLst>
            <pc:docMk/>
            <pc:sldMk cId="1765476364" sldId="262"/>
            <ac:spMk id="18" creationId="{4EB6CBD2-DE4B-8639-0396-C38B49EC330F}"/>
          </ac:spMkLst>
        </pc:spChg>
        <pc:spChg chg="mod">
          <ac:chgData name="Guest User" userId="" providerId="Windows Live" clId="Web-{36CAB7A1-F99F-4D9F-9DE1-84490DD58ACC}" dt="2024-11-04T17:21:24.869" v="521" actId="1076"/>
          <ac:spMkLst>
            <pc:docMk/>
            <pc:sldMk cId="1765476364" sldId="262"/>
            <ac:spMk id="2465" creationId="{FBC3389A-8109-7911-8167-B3765E321656}"/>
          </ac:spMkLst>
        </pc:spChg>
        <pc:spChg chg="del mod">
          <ac:chgData name="Guest User" userId="" providerId="Windows Live" clId="Web-{36CAB7A1-F99F-4D9F-9DE1-84490DD58ACC}" dt="2024-11-04T18:03:51.093" v="779"/>
          <ac:spMkLst>
            <pc:docMk/>
            <pc:sldMk cId="1765476364" sldId="262"/>
            <ac:spMk id="2471" creationId="{9BB36ACE-F129-CB6F-D973-BC227645C63E}"/>
          </ac:spMkLst>
        </pc:spChg>
        <pc:spChg chg="del">
          <ac:chgData name="Guest User" userId="" providerId="Windows Live" clId="Web-{36CAB7A1-F99F-4D9F-9DE1-84490DD58ACC}" dt="2024-11-04T17:22:27.418" v="529"/>
          <ac:spMkLst>
            <pc:docMk/>
            <pc:sldMk cId="1765476364" sldId="262"/>
            <ac:spMk id="2474" creationId="{932F3268-7FEC-3DE6-6011-7ABB23A8850E}"/>
          </ac:spMkLst>
        </pc:spChg>
        <pc:spChg chg="del">
          <ac:chgData name="Guest User" userId="" providerId="Windows Live" clId="Web-{36CAB7A1-F99F-4D9F-9DE1-84490DD58ACC}" dt="2024-11-04T17:22:23.840" v="528"/>
          <ac:spMkLst>
            <pc:docMk/>
            <pc:sldMk cId="1765476364" sldId="262"/>
            <ac:spMk id="2475" creationId="{11B37D0B-0FC2-9877-A820-69F579B6A80A}"/>
          </ac:spMkLst>
        </pc:spChg>
        <pc:spChg chg="del mod">
          <ac:chgData name="Guest User" userId="" providerId="Windows Live" clId="Web-{36CAB7A1-F99F-4D9F-9DE1-84490DD58ACC}" dt="2024-11-04T18:04:08.531" v="781"/>
          <ac:spMkLst>
            <pc:docMk/>
            <pc:sldMk cId="1765476364" sldId="262"/>
            <ac:spMk id="2476" creationId="{2676D166-2452-7CF8-BD02-C2451215996E}"/>
          </ac:spMkLst>
        </pc:spChg>
        <pc:spChg chg="del mod">
          <ac:chgData name="Guest User" userId="" providerId="Windows Live" clId="Web-{36CAB7A1-F99F-4D9F-9DE1-84490DD58ACC}" dt="2024-11-04T18:02:25.763" v="766"/>
          <ac:spMkLst>
            <pc:docMk/>
            <pc:sldMk cId="1765476364" sldId="262"/>
            <ac:spMk id="2477" creationId="{22372A00-C1F0-C6F0-0D2F-E3115D8D9735}"/>
          </ac:spMkLst>
        </pc:spChg>
        <pc:spChg chg="del mod">
          <ac:chgData name="Guest User" userId="" providerId="Windows Live" clId="Web-{36CAB7A1-F99F-4D9F-9DE1-84490DD58ACC}" dt="2024-11-04T17:58:07.490" v="674"/>
          <ac:spMkLst>
            <pc:docMk/>
            <pc:sldMk cId="1765476364" sldId="262"/>
            <ac:spMk id="2478" creationId="{C1186372-8440-4885-9E52-CAD06BD18B14}"/>
          </ac:spMkLst>
        </pc:spChg>
        <pc:spChg chg="del">
          <ac:chgData name="Guest User" userId="" providerId="Windows Live" clId="Web-{36CAB7A1-F99F-4D9F-9DE1-84490DD58ACC}" dt="2024-11-04T17:22:07.589" v="524"/>
          <ac:spMkLst>
            <pc:docMk/>
            <pc:sldMk cId="1765476364" sldId="262"/>
            <ac:spMk id="2479" creationId="{525F5839-645F-13F2-9EEA-EA5F9AE7572F}"/>
          </ac:spMkLst>
        </pc:spChg>
        <pc:spChg chg="del">
          <ac:chgData name="Guest User" userId="" providerId="Windows Live" clId="Web-{36CAB7A1-F99F-4D9F-9DE1-84490DD58ACC}" dt="2024-11-04T17:55:20.455" v="656"/>
          <ac:spMkLst>
            <pc:docMk/>
            <pc:sldMk cId="1765476364" sldId="262"/>
            <ac:spMk id="2481" creationId="{82C50D3D-255C-C125-0ED0-165A9C3F3599}"/>
          </ac:spMkLst>
        </pc:spChg>
        <pc:picChg chg="add del mod">
          <ac:chgData name="Guest User" userId="" providerId="Windows Live" clId="Web-{36CAB7A1-F99F-4D9F-9DE1-84490DD58ACC}" dt="2024-11-04T17:56:58.691" v="668"/>
          <ac:picMkLst>
            <pc:docMk/>
            <pc:sldMk cId="1765476364" sldId="262"/>
            <ac:picMk id="5" creationId="{313A37B7-BD83-99C0-5DA8-3B5424ECD3C9}"/>
          </ac:picMkLst>
        </pc:picChg>
        <pc:picChg chg="add mod">
          <ac:chgData name="Guest User" userId="" providerId="Windows Live" clId="Web-{36CAB7A1-F99F-4D9F-9DE1-84490DD58ACC}" dt="2024-11-04T17:59:57.915" v="733" actId="1076"/>
          <ac:picMkLst>
            <pc:docMk/>
            <pc:sldMk cId="1765476364" sldId="262"/>
            <ac:picMk id="11" creationId="{76EAD70D-4DA3-F6F6-A333-0522F9FE5A7E}"/>
          </ac:picMkLst>
        </pc:picChg>
        <pc:picChg chg="add mod">
          <ac:chgData name="Guest User" userId="" providerId="Windows Live" clId="Web-{36CAB7A1-F99F-4D9F-9DE1-84490DD58ACC}" dt="2024-11-04T18:01:06.011" v="750" actId="14100"/>
          <ac:picMkLst>
            <pc:docMk/>
            <pc:sldMk cId="1765476364" sldId="262"/>
            <ac:picMk id="12" creationId="{885CB4E7-01DD-A6F2-0A64-F456FA8CB4B2}"/>
          </ac:picMkLst>
        </pc:picChg>
      </pc:sldChg>
      <pc:sldChg chg="addSp delSp modSp add replId">
        <pc:chgData name="Guest User" userId="" providerId="Windows Live" clId="Web-{36CAB7A1-F99F-4D9F-9DE1-84490DD58ACC}" dt="2024-11-04T19:19:02.578" v="2880" actId="20577"/>
        <pc:sldMkLst>
          <pc:docMk/>
          <pc:sldMk cId="1788346968" sldId="263"/>
        </pc:sldMkLst>
        <pc:spChg chg="mod">
          <ac:chgData name="Guest User" userId="" providerId="Windows Live" clId="Web-{36CAB7A1-F99F-4D9F-9DE1-84490DD58ACC}" dt="2024-11-04T19:19:02.578" v="2880" actId="20577"/>
          <ac:spMkLst>
            <pc:docMk/>
            <pc:sldMk cId="1788346968" sldId="263"/>
            <ac:spMk id="13" creationId="{9A7D8ADE-27A8-6EA3-EE53-E7B14360FFF4}"/>
          </ac:spMkLst>
        </pc:spChg>
        <pc:spChg chg="add mod">
          <ac:chgData name="Guest User" userId="" providerId="Windows Live" clId="Web-{36CAB7A1-F99F-4D9F-9DE1-84490DD58ACC}" dt="2024-11-04T18:09:11.617" v="866" actId="20577"/>
          <ac:spMkLst>
            <pc:docMk/>
            <pc:sldMk cId="1788346968" sldId="263"/>
            <ac:spMk id="14" creationId="{2D90B45A-CA1E-27D1-F5BC-6255E704B889}"/>
          </ac:spMkLst>
        </pc:spChg>
        <pc:spChg chg="del mod">
          <ac:chgData name="Guest User" userId="" providerId="Windows Live" clId="Web-{36CAB7A1-F99F-4D9F-9DE1-84490DD58ACC}" dt="2024-11-04T18:32:19.613" v="1745"/>
          <ac:spMkLst>
            <pc:docMk/>
            <pc:sldMk cId="1788346968" sldId="263"/>
            <ac:spMk id="16" creationId="{4384A6C5-B631-718A-8498-CFF63C543C9B}"/>
          </ac:spMkLst>
        </pc:spChg>
        <pc:spChg chg="mod">
          <ac:chgData name="Guest User" userId="" providerId="Windows Live" clId="Web-{36CAB7A1-F99F-4D9F-9DE1-84490DD58ACC}" dt="2024-11-04T19:12:23.677" v="2708" actId="1076"/>
          <ac:spMkLst>
            <pc:docMk/>
            <pc:sldMk cId="1788346968" sldId="263"/>
            <ac:spMk id="18" creationId="{4EB6CBD2-DE4B-8639-0396-C38B49EC330F}"/>
          </ac:spMkLst>
        </pc:spChg>
        <pc:spChg chg="del mod">
          <ac:chgData name="Guest User" userId="" providerId="Windows Live" clId="Web-{36CAB7A1-F99F-4D9F-9DE1-84490DD58ACC}" dt="2024-11-04T18:08:14.741" v="854"/>
          <ac:spMkLst>
            <pc:docMk/>
            <pc:sldMk cId="1788346968" sldId="263"/>
            <ac:spMk id="2465" creationId="{FBC3389A-8109-7911-8167-B3765E321656}"/>
          </ac:spMkLst>
        </pc:spChg>
        <pc:graphicFrameChg chg="add del mod modGraphic">
          <ac:chgData name="Guest User" userId="" providerId="Windows Live" clId="Web-{36CAB7A1-F99F-4D9F-9DE1-84490DD58ACC}" dt="2024-11-04T18:11:09.151" v="949"/>
          <ac:graphicFrameMkLst>
            <pc:docMk/>
            <pc:sldMk cId="1788346968" sldId="263"/>
            <ac:graphicFrameMk id="15" creationId="{4F5A81C2-D72E-D6EF-2156-082DE2057FF6}"/>
          </ac:graphicFrameMkLst>
        </pc:graphicFrameChg>
        <pc:graphicFrameChg chg="add mod modGraphic">
          <ac:chgData name="Guest User" userId="" providerId="Windows Live" clId="Web-{36CAB7A1-F99F-4D9F-9DE1-84490DD58ACC}" dt="2024-11-04T19:15:13.087" v="2792"/>
          <ac:graphicFrameMkLst>
            <pc:docMk/>
            <pc:sldMk cId="1788346968" sldId="263"/>
            <ac:graphicFrameMk id="17" creationId="{C58BCCC7-9552-6AAF-F14D-172A5D9673B8}"/>
          </ac:graphicFrameMkLst>
        </pc:graphicFrameChg>
        <pc:picChg chg="del">
          <ac:chgData name="Guest User" userId="" providerId="Windows Live" clId="Web-{36CAB7A1-F99F-4D9F-9DE1-84490DD58ACC}" dt="2024-11-04T18:07:35.271" v="851"/>
          <ac:picMkLst>
            <pc:docMk/>
            <pc:sldMk cId="1788346968" sldId="263"/>
            <ac:picMk id="11" creationId="{76EAD70D-4DA3-F6F6-A333-0522F9FE5A7E}"/>
          </ac:picMkLst>
        </pc:picChg>
        <pc:picChg chg="del">
          <ac:chgData name="Guest User" userId="" providerId="Windows Live" clId="Web-{36CAB7A1-F99F-4D9F-9DE1-84490DD58ACC}" dt="2024-11-04T18:09:04.508" v="863"/>
          <ac:picMkLst>
            <pc:docMk/>
            <pc:sldMk cId="1788346968" sldId="263"/>
            <ac:picMk id="12" creationId="{885CB4E7-01DD-A6F2-0A64-F456FA8CB4B2}"/>
          </ac:picMkLst>
        </pc:picChg>
        <pc:picChg chg="add mod modCrop">
          <ac:chgData name="Guest User" userId="" providerId="Windows Live" clId="Web-{36CAB7A1-F99F-4D9F-9DE1-84490DD58ACC}" dt="2024-11-04T18:53:58.835" v="1974"/>
          <ac:picMkLst>
            <pc:docMk/>
            <pc:sldMk cId="1788346968" sldId="263"/>
            <ac:picMk id="19" creationId="{9FF9E0ED-DBEC-5A55-58FE-EA101856C1F3}"/>
          </ac:picMkLst>
        </pc:picChg>
      </pc:sldChg>
      <pc:sldChg chg="addSp delSp modSp add replId">
        <pc:chgData name="Guest User" userId="" providerId="Windows Live" clId="Web-{36CAB7A1-F99F-4D9F-9DE1-84490DD58ACC}" dt="2024-11-04T19:16:11.683" v="2794" actId="1076"/>
        <pc:sldMkLst>
          <pc:docMk/>
          <pc:sldMk cId="2317352225" sldId="264"/>
        </pc:sldMkLst>
        <pc:spChg chg="add del mod">
          <ac:chgData name="Guest User" userId="" providerId="Windows Live" clId="Web-{36CAB7A1-F99F-4D9F-9DE1-84490DD58ACC}" dt="2024-11-04T18:45:16.259" v="1944"/>
          <ac:spMkLst>
            <pc:docMk/>
            <pc:sldMk cId="2317352225" sldId="264"/>
            <ac:spMk id="11" creationId="{680DB47D-047E-3650-B6CF-59431ABBE600}"/>
          </ac:spMkLst>
        </pc:spChg>
        <pc:spChg chg="mod">
          <ac:chgData name="Guest User" userId="" providerId="Windows Live" clId="Web-{36CAB7A1-F99F-4D9F-9DE1-84490DD58ACC}" dt="2024-11-04T18:57:40.950" v="2225" actId="20577"/>
          <ac:spMkLst>
            <pc:docMk/>
            <pc:sldMk cId="2317352225" sldId="264"/>
            <ac:spMk id="13" creationId="{9A7D8ADE-27A8-6EA3-EE53-E7B14360FFF4}"/>
          </ac:spMkLst>
        </pc:spChg>
        <pc:spChg chg="mod">
          <ac:chgData name="Guest User" userId="" providerId="Windows Live" clId="Web-{36CAB7A1-F99F-4D9F-9DE1-84490DD58ACC}" dt="2024-11-04T18:41:58.566" v="1861" actId="14100"/>
          <ac:spMkLst>
            <pc:docMk/>
            <pc:sldMk cId="2317352225" sldId="264"/>
            <ac:spMk id="14" creationId="{2D90B45A-CA1E-27D1-F5BC-6255E704B889}"/>
          </ac:spMkLst>
        </pc:spChg>
        <pc:spChg chg="mod">
          <ac:chgData name="Guest User" userId="" providerId="Windows Live" clId="Web-{36CAB7A1-F99F-4D9F-9DE1-84490DD58ACC}" dt="2024-11-04T19:12:17.301" v="2707" actId="1076"/>
          <ac:spMkLst>
            <pc:docMk/>
            <pc:sldMk cId="2317352225" sldId="264"/>
            <ac:spMk id="18" creationId="{4EB6CBD2-DE4B-8639-0396-C38B49EC330F}"/>
          </ac:spMkLst>
        </pc:spChg>
        <pc:graphicFrameChg chg="del">
          <ac:chgData name="Guest User" userId="" providerId="Windows Live" clId="Web-{36CAB7A1-F99F-4D9F-9DE1-84490DD58ACC}" dt="2024-11-04T18:39:00.514" v="1836"/>
          <ac:graphicFrameMkLst>
            <pc:docMk/>
            <pc:sldMk cId="2317352225" sldId="264"/>
            <ac:graphicFrameMk id="17" creationId="{C58BCCC7-9552-6AAF-F14D-172A5D9673B8}"/>
          </ac:graphicFrameMkLst>
        </pc:graphicFrameChg>
        <pc:picChg chg="add mod modCrop">
          <ac:chgData name="Guest User" userId="" providerId="Windows Live" clId="Web-{36CAB7A1-F99F-4D9F-9DE1-84490DD58ACC}" dt="2024-11-04T19:16:11.683" v="2794" actId="1076"/>
          <ac:picMkLst>
            <pc:docMk/>
            <pc:sldMk cId="2317352225" sldId="264"/>
            <ac:picMk id="12" creationId="{2D855C47-1319-249C-5752-E21C37601EBC}"/>
          </ac:picMkLst>
        </pc:picChg>
        <pc:picChg chg="add del mod">
          <ac:chgData name="Guest User" userId="" providerId="Windows Live" clId="Web-{36CAB7A1-F99F-4D9F-9DE1-84490DD58ACC}" dt="2024-11-04T18:46:35.808" v="1955"/>
          <ac:picMkLst>
            <pc:docMk/>
            <pc:sldMk cId="2317352225" sldId="264"/>
            <ac:picMk id="16" creationId="{C0F37CEA-04D2-9539-26F2-7E649FBB4959}"/>
          </ac:picMkLst>
        </pc:picChg>
        <pc:picChg chg="del">
          <ac:chgData name="Guest User" userId="" providerId="Windows Live" clId="Web-{36CAB7A1-F99F-4D9F-9DE1-84490DD58ACC}" dt="2024-11-04T18:38:55.592" v="1835"/>
          <ac:picMkLst>
            <pc:docMk/>
            <pc:sldMk cId="2317352225" sldId="264"/>
            <ac:picMk id="19" creationId="{9FF9E0ED-DBEC-5A55-58FE-EA101856C1F3}"/>
          </ac:picMkLst>
        </pc:picChg>
        <pc:picChg chg="add del mod">
          <ac:chgData name="Guest User" userId="" providerId="Windows Live" clId="Web-{36CAB7A1-F99F-4D9F-9DE1-84490DD58ACC}" dt="2024-11-04T18:50:50.830" v="1962"/>
          <ac:picMkLst>
            <pc:docMk/>
            <pc:sldMk cId="2317352225" sldId="264"/>
            <ac:picMk id="20" creationId="{C7D01F75-BA7B-0ABF-9EE7-4767608C8D88}"/>
          </ac:picMkLst>
        </pc:picChg>
        <pc:picChg chg="add mod">
          <ac:chgData name="Guest User" userId="" providerId="Windows Live" clId="Web-{36CAB7A1-F99F-4D9F-9DE1-84490DD58ACC}" dt="2024-11-04T18:52:56.771" v="1968" actId="1076"/>
          <ac:picMkLst>
            <pc:docMk/>
            <pc:sldMk cId="2317352225" sldId="264"/>
            <ac:picMk id="21" creationId="{D5CAC142-EF83-407C-9F80-297940CB490E}"/>
          </ac:picMkLst>
        </pc:picChg>
      </pc:sldChg>
      <pc:sldChg chg="addSp delSp modSp add replId">
        <pc:chgData name="Guest User" userId="" providerId="Windows Live" clId="Web-{36CAB7A1-F99F-4D9F-9DE1-84490DD58ACC}" dt="2024-11-04T20:33:32.741" v="4582" actId="20577"/>
        <pc:sldMkLst>
          <pc:docMk/>
          <pc:sldMk cId="3922591318" sldId="265"/>
        </pc:sldMkLst>
        <pc:spChg chg="mod">
          <ac:chgData name="Guest User" userId="" providerId="Windows Live" clId="Web-{36CAB7A1-F99F-4D9F-9DE1-84490DD58ACC}" dt="2024-11-04T20:17:19.621" v="4310" actId="20577"/>
          <ac:spMkLst>
            <pc:docMk/>
            <pc:sldMk cId="3922591318" sldId="265"/>
            <ac:spMk id="13" creationId="{9A7D8ADE-27A8-6EA3-EE53-E7B14360FFF4}"/>
          </ac:spMkLst>
        </pc:spChg>
        <pc:spChg chg="mod">
          <ac:chgData name="Guest User" userId="" providerId="Windows Live" clId="Web-{36CAB7A1-F99F-4D9F-9DE1-84490DD58ACC}" dt="2024-11-04T20:33:32.741" v="4582" actId="20577"/>
          <ac:spMkLst>
            <pc:docMk/>
            <pc:sldMk cId="3922591318" sldId="265"/>
            <ac:spMk id="14" creationId="{2D90B45A-CA1E-27D1-F5BC-6255E704B889}"/>
          </ac:spMkLst>
        </pc:spChg>
        <pc:spChg chg="mod">
          <ac:chgData name="Guest User" userId="" providerId="Windows Live" clId="Web-{36CAB7A1-F99F-4D9F-9DE1-84490DD58ACC}" dt="2024-11-04T19:21:41.957" v="2882" actId="1076"/>
          <ac:spMkLst>
            <pc:docMk/>
            <pc:sldMk cId="3922591318" sldId="265"/>
            <ac:spMk id="18" creationId="{4EB6CBD2-DE4B-8639-0396-C38B49EC330F}"/>
          </ac:spMkLst>
        </pc:spChg>
        <pc:picChg chg="add del mod">
          <ac:chgData name="Guest User" userId="" providerId="Windows Live" clId="Web-{36CAB7A1-F99F-4D9F-9DE1-84490DD58ACC}" dt="2024-11-04T19:12:32.349" v="2710"/>
          <ac:picMkLst>
            <pc:docMk/>
            <pc:sldMk cId="3922591318" sldId="265"/>
            <ac:picMk id="5" creationId="{F8965BA1-15CF-1D8B-C72E-D0EDB8251D3C}"/>
          </ac:picMkLst>
        </pc:picChg>
        <pc:picChg chg="add del mod">
          <ac:chgData name="Guest User" userId="" providerId="Windows Live" clId="Web-{36CAB7A1-F99F-4D9F-9DE1-84490DD58ACC}" dt="2024-11-04T19:13:25.053" v="2717"/>
          <ac:picMkLst>
            <pc:docMk/>
            <pc:sldMk cId="3922591318" sldId="265"/>
            <ac:picMk id="11" creationId="{93B783D4-DEC7-F5C9-5138-B83097A7B23F}"/>
          </ac:picMkLst>
        </pc:picChg>
        <pc:picChg chg="del">
          <ac:chgData name="Guest User" userId="" providerId="Windows Live" clId="Web-{36CAB7A1-F99F-4D9F-9DE1-84490DD58ACC}" dt="2024-11-04T19:02:39.880" v="2455"/>
          <ac:picMkLst>
            <pc:docMk/>
            <pc:sldMk cId="3922591318" sldId="265"/>
            <ac:picMk id="12" creationId="{2D855C47-1319-249C-5752-E21C37601EBC}"/>
          </ac:picMkLst>
        </pc:picChg>
        <pc:picChg chg="add mod modCrop">
          <ac:chgData name="Guest User" userId="" providerId="Windows Live" clId="Web-{36CAB7A1-F99F-4D9F-9DE1-84490DD58ACC}" dt="2024-11-04T19:18:37.858" v="2871"/>
          <ac:picMkLst>
            <pc:docMk/>
            <pc:sldMk cId="3922591318" sldId="265"/>
            <ac:picMk id="15" creationId="{60E8BCD8-EB01-1C76-4071-87AFA3D8889C}"/>
          </ac:picMkLst>
        </pc:picChg>
        <pc:picChg chg="del">
          <ac:chgData name="Guest User" userId="" providerId="Windows Live" clId="Web-{36CAB7A1-F99F-4D9F-9DE1-84490DD58ACC}" dt="2024-11-04T19:02:42.489" v="2456"/>
          <ac:picMkLst>
            <pc:docMk/>
            <pc:sldMk cId="3922591318" sldId="265"/>
            <ac:picMk id="21" creationId="{D5CAC142-EF83-407C-9F80-297940CB490E}"/>
          </ac:picMkLst>
        </pc:picChg>
      </pc:sldChg>
      <pc:sldChg chg="addSp delSp modSp add replId">
        <pc:chgData name="Guest User" userId="" providerId="Windows Live" clId="Web-{36CAB7A1-F99F-4D9F-9DE1-84490DD58ACC}" dt="2024-11-04T20:27:54.122" v="4573" actId="20577"/>
        <pc:sldMkLst>
          <pc:docMk/>
          <pc:sldMk cId="1628889898" sldId="266"/>
        </pc:sldMkLst>
        <pc:spChg chg="add del mod">
          <ac:chgData name="Guest User" userId="" providerId="Windows Live" clId="Web-{36CAB7A1-F99F-4D9F-9DE1-84490DD58ACC}" dt="2024-11-04T19:56:47.435" v="3905"/>
          <ac:spMkLst>
            <pc:docMk/>
            <pc:sldMk cId="1628889898" sldId="266"/>
            <ac:spMk id="5" creationId="{CFB776E0-E44A-DD01-87AA-339A1C67F589}"/>
          </ac:spMkLst>
        </pc:spChg>
        <pc:spChg chg="mod">
          <ac:chgData name="Guest User" userId="" providerId="Windows Live" clId="Web-{36CAB7A1-F99F-4D9F-9DE1-84490DD58ACC}" dt="2024-11-04T19:22:54.006" v="2917" actId="20577"/>
          <ac:spMkLst>
            <pc:docMk/>
            <pc:sldMk cId="1628889898" sldId="266"/>
            <ac:spMk id="10" creationId="{DA816985-6F12-197E-4DCB-64098E901D4E}"/>
          </ac:spMkLst>
        </pc:spChg>
        <pc:spChg chg="add mod">
          <ac:chgData name="Guest User" userId="" providerId="Windows Live" clId="Web-{36CAB7A1-F99F-4D9F-9DE1-84490DD58ACC}" dt="2024-11-04T20:27:54.122" v="4573" actId="20577"/>
          <ac:spMkLst>
            <pc:docMk/>
            <pc:sldMk cId="1628889898" sldId="266"/>
            <ac:spMk id="12" creationId="{11601F79-2DE5-C4A9-67CF-7C1738484CDE}"/>
          </ac:spMkLst>
        </pc:spChg>
        <pc:spChg chg="mod">
          <ac:chgData name="Guest User" userId="" providerId="Windows Live" clId="Web-{36CAB7A1-F99F-4D9F-9DE1-84490DD58ACC}" dt="2024-11-04T20:17:50.044" v="4321" actId="20577"/>
          <ac:spMkLst>
            <pc:docMk/>
            <pc:sldMk cId="1628889898" sldId="266"/>
            <ac:spMk id="13" creationId="{9A7D8ADE-27A8-6EA3-EE53-E7B14360FFF4}"/>
          </ac:spMkLst>
        </pc:spChg>
        <pc:spChg chg="mod">
          <ac:chgData name="Guest User" userId="" providerId="Windows Live" clId="Web-{36CAB7A1-F99F-4D9F-9DE1-84490DD58ACC}" dt="2024-11-04T19:57:17.701" v="3919" actId="20577"/>
          <ac:spMkLst>
            <pc:docMk/>
            <pc:sldMk cId="1628889898" sldId="266"/>
            <ac:spMk id="14" creationId="{2D90B45A-CA1E-27D1-F5BC-6255E704B889}"/>
          </ac:spMkLst>
        </pc:spChg>
        <pc:spChg chg="mod">
          <ac:chgData name="Guest User" userId="" providerId="Windows Live" clId="Web-{36CAB7A1-F99F-4D9F-9DE1-84490DD58ACC}" dt="2024-11-04T19:28:09.295" v="3213" actId="1076"/>
          <ac:spMkLst>
            <pc:docMk/>
            <pc:sldMk cId="1628889898" sldId="266"/>
            <ac:spMk id="18" creationId="{4EB6CBD2-DE4B-8639-0396-C38B49EC330F}"/>
          </ac:spMkLst>
        </pc:spChg>
        <pc:picChg chg="del">
          <ac:chgData name="Guest User" userId="" providerId="Windows Live" clId="Web-{36CAB7A1-F99F-4D9F-9DE1-84490DD58ACC}" dt="2024-11-04T19:23:20.788" v="2918"/>
          <ac:picMkLst>
            <pc:docMk/>
            <pc:sldMk cId="1628889898" sldId="266"/>
            <ac:picMk id="15" creationId="{60E8BCD8-EB01-1C76-4071-87AFA3D8889C}"/>
          </ac:picMkLst>
        </pc:picChg>
      </pc:sldChg>
      <pc:sldChg chg="delSp add del">
        <pc:chgData name="Guest User" userId="" providerId="Windows Live" clId="Web-{36CAB7A1-F99F-4D9F-9DE1-84490DD58ACC}" dt="2024-11-04T19:02:56.302" v="2459"/>
        <pc:sldMkLst>
          <pc:docMk/>
          <pc:sldMk cId="1905544328" sldId="266"/>
        </pc:sldMkLst>
        <pc:picChg chg="del">
          <ac:chgData name="Guest User" userId="" providerId="Windows Live" clId="Web-{36CAB7A1-F99F-4D9F-9DE1-84490DD58ACC}" dt="2024-11-04T19:02:54.083" v="2458"/>
          <ac:picMkLst>
            <pc:docMk/>
            <pc:sldMk cId="1905544328" sldId="266"/>
            <ac:picMk id="3" creationId="{9DFE4D5E-4143-718B-22B4-140DC1D73CC5}"/>
          </ac:picMkLst>
        </pc:picChg>
      </pc:sldChg>
      <pc:sldChg chg="delSp modSp add replId">
        <pc:chgData name="Guest User" userId="" providerId="Windows Live" clId="Web-{36CAB7A1-F99F-4D9F-9DE1-84490DD58ACC}" dt="2024-11-04T20:25:12.759" v="4570" actId="20577"/>
        <pc:sldMkLst>
          <pc:docMk/>
          <pc:sldMk cId="2441944541" sldId="267"/>
        </pc:sldMkLst>
        <pc:spChg chg="mod">
          <ac:chgData name="Guest User" userId="" providerId="Windows Live" clId="Web-{36CAB7A1-F99F-4D9F-9DE1-84490DD58ACC}" dt="2024-11-04T20:16:33.167" v="4279" actId="20577"/>
          <ac:spMkLst>
            <pc:docMk/>
            <pc:sldMk cId="2441944541" sldId="267"/>
            <ac:spMk id="10" creationId="{DA816985-6F12-197E-4DCB-64098E901D4E}"/>
          </ac:spMkLst>
        </pc:spChg>
        <pc:spChg chg="del">
          <ac:chgData name="Guest User" userId="" providerId="Windows Live" clId="Web-{36CAB7A1-F99F-4D9F-9DE1-84490DD58ACC}" dt="2024-11-04T20:16:44.761" v="4282"/>
          <ac:spMkLst>
            <pc:docMk/>
            <pc:sldMk cId="2441944541" sldId="267"/>
            <ac:spMk id="12" creationId="{11601F79-2DE5-C4A9-67CF-7C1738484CDE}"/>
          </ac:spMkLst>
        </pc:spChg>
        <pc:spChg chg="mod">
          <ac:chgData name="Guest User" userId="" providerId="Windows Live" clId="Web-{36CAB7A1-F99F-4D9F-9DE1-84490DD58ACC}" dt="2024-11-04T20:25:12.759" v="4570" actId="20577"/>
          <ac:spMkLst>
            <pc:docMk/>
            <pc:sldMk cId="2441944541" sldId="267"/>
            <ac:spMk id="13" creationId="{9A7D8ADE-27A8-6EA3-EE53-E7B14360FFF4}"/>
          </ac:spMkLst>
        </pc:spChg>
        <pc:spChg chg="del mod">
          <ac:chgData name="Guest User" userId="" providerId="Windows Live" clId="Web-{36CAB7A1-F99F-4D9F-9DE1-84490DD58ACC}" dt="2024-11-04T20:16:39.855" v="4281"/>
          <ac:spMkLst>
            <pc:docMk/>
            <pc:sldMk cId="2441944541" sldId="267"/>
            <ac:spMk id="14" creationId="{2D90B45A-CA1E-27D1-F5BC-6255E704B889}"/>
          </ac:spMkLst>
        </pc:spChg>
        <pc:spChg chg="del">
          <ac:chgData name="Guest User" userId="" providerId="Windows Live" clId="Web-{36CAB7A1-F99F-4D9F-9DE1-84490DD58ACC}" dt="2024-11-04T20:16:44.761" v="4283"/>
          <ac:spMkLst>
            <pc:docMk/>
            <pc:sldMk cId="2441944541" sldId="267"/>
            <ac:spMk id="18" creationId="{4EB6CBD2-DE4B-8639-0396-C38B49EC330F}"/>
          </ac:spMkLst>
        </pc:spChg>
      </pc:sldChg>
      <pc:sldChg chg="delSp modSp add replId">
        <pc:chgData name="Guest User" userId="" providerId="Windows Live" clId="Web-{36CAB7A1-F99F-4D9F-9DE1-84490DD58ACC}" dt="2024-11-04T20:34:28.570" v="4600" actId="1076"/>
        <pc:sldMkLst>
          <pc:docMk/>
          <pc:sldMk cId="3492220282" sldId="268"/>
        </pc:sldMkLst>
        <pc:spChg chg="mod">
          <ac:chgData name="Guest User" userId="" providerId="Windows Live" clId="Web-{36CAB7A1-F99F-4D9F-9DE1-84490DD58ACC}" dt="2024-11-04T20:34:28.570" v="4600" actId="1076"/>
          <ac:spMkLst>
            <pc:docMk/>
            <pc:sldMk cId="3492220282" sldId="268"/>
            <ac:spMk id="10" creationId="{DA816985-6F12-197E-4DCB-64098E901D4E}"/>
          </ac:spMkLst>
        </pc:spChg>
        <pc:spChg chg="del mod">
          <ac:chgData name="Guest User" userId="" providerId="Windows Live" clId="Web-{36CAB7A1-F99F-4D9F-9DE1-84490DD58ACC}" dt="2024-11-04T20:34:00.960" v="4586"/>
          <ac:spMkLst>
            <pc:docMk/>
            <pc:sldMk cId="3492220282" sldId="268"/>
            <ac:spMk id="13" creationId="{9A7D8ADE-27A8-6EA3-EE53-E7B14360FFF4}"/>
          </ac:spMkLst>
        </pc:spChg>
      </pc:sldChg>
      <pc:sldMasterChg chg="add del addSldLayout delSldLayout">
        <pc:chgData name="Guest User" userId="" providerId="Windows Live" clId="Web-{36CAB7A1-F99F-4D9F-9DE1-84490DD58ACC}" dt="2024-11-04T16:46:17.694" v="123"/>
        <pc:sldMasterMkLst>
          <pc:docMk/>
          <pc:sldMasterMk cId="4065096375" sldId="2147483648"/>
        </pc:sldMasterMkLst>
        <pc:sldLayoutChg chg="add del">
          <pc:chgData name="Guest User" userId="" providerId="Windows Live" clId="Web-{36CAB7A1-F99F-4D9F-9DE1-84490DD58ACC}" dt="2024-11-04T16:46:17.694" v="123"/>
          <pc:sldLayoutMkLst>
            <pc:docMk/>
            <pc:sldMasterMk cId="4065096375" sldId="2147483648"/>
            <pc:sldLayoutMk cId="3068852964" sldId="2147483649"/>
          </pc:sldLayoutMkLst>
        </pc:sldLayoutChg>
        <pc:sldLayoutChg chg="add del">
          <pc:chgData name="Guest User" userId="" providerId="Windows Live" clId="Web-{36CAB7A1-F99F-4D9F-9DE1-84490DD58ACC}" dt="2024-11-04T16:46:17.694" v="123"/>
          <pc:sldLayoutMkLst>
            <pc:docMk/>
            <pc:sldMasterMk cId="4065096375" sldId="2147483648"/>
            <pc:sldLayoutMk cId="2571662066" sldId="2147483650"/>
          </pc:sldLayoutMkLst>
        </pc:sldLayoutChg>
        <pc:sldLayoutChg chg="add del">
          <pc:chgData name="Guest User" userId="" providerId="Windows Live" clId="Web-{36CAB7A1-F99F-4D9F-9DE1-84490DD58ACC}" dt="2024-11-04T16:46:17.694" v="123"/>
          <pc:sldLayoutMkLst>
            <pc:docMk/>
            <pc:sldMasterMk cId="4065096375" sldId="2147483648"/>
            <pc:sldLayoutMk cId="3155374334" sldId="2147483651"/>
          </pc:sldLayoutMkLst>
        </pc:sldLayoutChg>
        <pc:sldLayoutChg chg="add del">
          <pc:chgData name="Guest User" userId="" providerId="Windows Live" clId="Web-{36CAB7A1-F99F-4D9F-9DE1-84490DD58ACC}" dt="2024-11-04T16:46:17.694" v="123"/>
          <pc:sldLayoutMkLst>
            <pc:docMk/>
            <pc:sldMasterMk cId="4065096375" sldId="2147483648"/>
            <pc:sldLayoutMk cId="722287828" sldId="2147483652"/>
          </pc:sldLayoutMkLst>
        </pc:sldLayoutChg>
        <pc:sldLayoutChg chg="add del">
          <pc:chgData name="Guest User" userId="" providerId="Windows Live" clId="Web-{36CAB7A1-F99F-4D9F-9DE1-84490DD58ACC}" dt="2024-11-04T16:46:17.694" v="123"/>
          <pc:sldLayoutMkLst>
            <pc:docMk/>
            <pc:sldMasterMk cId="4065096375" sldId="2147483648"/>
            <pc:sldLayoutMk cId="673173733" sldId="2147483653"/>
          </pc:sldLayoutMkLst>
        </pc:sldLayoutChg>
        <pc:sldLayoutChg chg="add del">
          <pc:chgData name="Guest User" userId="" providerId="Windows Live" clId="Web-{36CAB7A1-F99F-4D9F-9DE1-84490DD58ACC}" dt="2024-11-04T16:46:17.694" v="123"/>
          <pc:sldLayoutMkLst>
            <pc:docMk/>
            <pc:sldMasterMk cId="4065096375" sldId="2147483648"/>
            <pc:sldLayoutMk cId="1787425455" sldId="2147483654"/>
          </pc:sldLayoutMkLst>
        </pc:sldLayoutChg>
        <pc:sldLayoutChg chg="add del">
          <pc:chgData name="Guest User" userId="" providerId="Windows Live" clId="Web-{36CAB7A1-F99F-4D9F-9DE1-84490DD58ACC}" dt="2024-11-04T16:46:17.694" v="123"/>
          <pc:sldLayoutMkLst>
            <pc:docMk/>
            <pc:sldMasterMk cId="4065096375" sldId="2147483648"/>
            <pc:sldLayoutMk cId="2575152624" sldId="2147483655"/>
          </pc:sldLayoutMkLst>
        </pc:sldLayoutChg>
        <pc:sldLayoutChg chg="add del">
          <pc:chgData name="Guest User" userId="" providerId="Windows Live" clId="Web-{36CAB7A1-F99F-4D9F-9DE1-84490DD58ACC}" dt="2024-11-04T16:46:17.694" v="123"/>
          <pc:sldLayoutMkLst>
            <pc:docMk/>
            <pc:sldMasterMk cId="4065096375" sldId="2147483648"/>
            <pc:sldLayoutMk cId="3320183805" sldId="2147483656"/>
          </pc:sldLayoutMkLst>
        </pc:sldLayoutChg>
        <pc:sldLayoutChg chg="add del">
          <pc:chgData name="Guest User" userId="" providerId="Windows Live" clId="Web-{36CAB7A1-F99F-4D9F-9DE1-84490DD58ACC}" dt="2024-11-04T16:46:17.694" v="123"/>
          <pc:sldLayoutMkLst>
            <pc:docMk/>
            <pc:sldMasterMk cId="4065096375" sldId="2147483648"/>
            <pc:sldLayoutMk cId="2738549353" sldId="2147483657"/>
          </pc:sldLayoutMkLst>
        </pc:sldLayoutChg>
        <pc:sldLayoutChg chg="add del">
          <pc:chgData name="Guest User" userId="" providerId="Windows Live" clId="Web-{36CAB7A1-F99F-4D9F-9DE1-84490DD58ACC}" dt="2024-11-04T16:46:17.694" v="123"/>
          <pc:sldLayoutMkLst>
            <pc:docMk/>
            <pc:sldMasterMk cId="4065096375" sldId="2147483648"/>
            <pc:sldLayoutMk cId="1898554757" sldId="2147483658"/>
          </pc:sldLayoutMkLst>
        </pc:sldLayoutChg>
        <pc:sldLayoutChg chg="add del">
          <pc:chgData name="Guest User" userId="" providerId="Windows Live" clId="Web-{36CAB7A1-F99F-4D9F-9DE1-84490DD58ACC}" dt="2024-11-04T16:46:17.694" v="123"/>
          <pc:sldLayoutMkLst>
            <pc:docMk/>
            <pc:sldMasterMk cId="4065096375" sldId="2147483648"/>
            <pc:sldLayoutMk cId="3726382785" sldId="2147483659"/>
          </pc:sldLayoutMkLst>
        </pc:sldLayoutChg>
      </pc:sldMasterChg>
      <pc:sldMasterChg chg="add del addSldLayout delSldLayout modSldLayout">
        <pc:chgData name="Guest User" userId="" providerId="Windows Live" clId="Web-{36CAB7A1-F99F-4D9F-9DE1-84490DD58ACC}" dt="2024-11-04T16:46:17.694" v="123"/>
        <pc:sldMasterMkLst>
          <pc:docMk/>
          <pc:sldMasterMk cId="4011754897" sldId="2147483660"/>
        </pc:sldMasterMkLst>
        <pc:sldLayoutChg chg="add del mod replId">
          <pc:chgData name="Guest User" userId="" providerId="Windows Live" clId="Web-{36CAB7A1-F99F-4D9F-9DE1-84490DD58ACC}" dt="2024-11-04T16:46:17.694" v="123"/>
          <pc:sldLayoutMkLst>
            <pc:docMk/>
            <pc:sldMasterMk cId="4011754897" sldId="2147483660"/>
            <pc:sldLayoutMk cId="2451948193" sldId="2147483661"/>
          </pc:sldLayoutMkLst>
        </pc:sldLayoutChg>
        <pc:sldLayoutChg chg="add del mod replId">
          <pc:chgData name="Guest User" userId="" providerId="Windows Live" clId="Web-{36CAB7A1-F99F-4D9F-9DE1-84490DD58ACC}" dt="2024-11-04T16:46:17.694" v="123"/>
          <pc:sldLayoutMkLst>
            <pc:docMk/>
            <pc:sldMasterMk cId="4011754897" sldId="2147483660"/>
            <pc:sldLayoutMk cId="2749377190" sldId="2147483662"/>
          </pc:sldLayoutMkLst>
        </pc:sldLayoutChg>
        <pc:sldLayoutChg chg="add del mod replId">
          <pc:chgData name="Guest User" userId="" providerId="Windows Live" clId="Web-{36CAB7A1-F99F-4D9F-9DE1-84490DD58ACC}" dt="2024-11-04T16:46:17.694" v="123"/>
          <pc:sldLayoutMkLst>
            <pc:docMk/>
            <pc:sldMasterMk cId="4011754897" sldId="2147483660"/>
            <pc:sldLayoutMk cId="980569131" sldId="2147483663"/>
          </pc:sldLayoutMkLst>
        </pc:sldLayoutChg>
        <pc:sldLayoutChg chg="add del mod replId">
          <pc:chgData name="Guest User" userId="" providerId="Windows Live" clId="Web-{36CAB7A1-F99F-4D9F-9DE1-84490DD58ACC}" dt="2024-11-04T16:46:17.694" v="123"/>
          <pc:sldLayoutMkLst>
            <pc:docMk/>
            <pc:sldMasterMk cId="4011754897" sldId="2147483660"/>
            <pc:sldLayoutMk cId="3919845462" sldId="2147483664"/>
          </pc:sldLayoutMkLst>
        </pc:sldLayoutChg>
        <pc:sldLayoutChg chg="add del mod replId">
          <pc:chgData name="Guest User" userId="" providerId="Windows Live" clId="Web-{36CAB7A1-F99F-4D9F-9DE1-84490DD58ACC}" dt="2024-11-04T16:46:17.694" v="123"/>
          <pc:sldLayoutMkLst>
            <pc:docMk/>
            <pc:sldMasterMk cId="4011754897" sldId="2147483660"/>
            <pc:sldLayoutMk cId="140384844" sldId="2147483665"/>
          </pc:sldLayoutMkLst>
        </pc:sldLayoutChg>
        <pc:sldLayoutChg chg="add del mod replId">
          <pc:chgData name="Guest User" userId="" providerId="Windows Live" clId="Web-{36CAB7A1-F99F-4D9F-9DE1-84490DD58ACC}" dt="2024-11-04T16:46:17.694" v="123"/>
          <pc:sldLayoutMkLst>
            <pc:docMk/>
            <pc:sldMasterMk cId="4011754897" sldId="2147483660"/>
            <pc:sldLayoutMk cId="923622105" sldId="2147483666"/>
          </pc:sldLayoutMkLst>
        </pc:sldLayoutChg>
        <pc:sldLayoutChg chg="add del mod replId">
          <pc:chgData name="Guest User" userId="" providerId="Windows Live" clId="Web-{36CAB7A1-F99F-4D9F-9DE1-84490DD58ACC}" dt="2024-11-04T16:46:17.694" v="123"/>
          <pc:sldLayoutMkLst>
            <pc:docMk/>
            <pc:sldMasterMk cId="4011754897" sldId="2147483660"/>
            <pc:sldLayoutMk cId="933478607" sldId="2147483667"/>
          </pc:sldLayoutMkLst>
        </pc:sldLayoutChg>
        <pc:sldLayoutChg chg="add del mod replId">
          <pc:chgData name="Guest User" userId="" providerId="Windows Live" clId="Web-{36CAB7A1-F99F-4D9F-9DE1-84490DD58ACC}" dt="2024-11-04T16:46:17.694" v="123"/>
          <pc:sldLayoutMkLst>
            <pc:docMk/>
            <pc:sldMasterMk cId="4011754897" sldId="2147483660"/>
            <pc:sldLayoutMk cId="3872056854" sldId="2147483668"/>
          </pc:sldLayoutMkLst>
        </pc:sldLayoutChg>
        <pc:sldLayoutChg chg="add del mod replId">
          <pc:chgData name="Guest User" userId="" providerId="Windows Live" clId="Web-{36CAB7A1-F99F-4D9F-9DE1-84490DD58ACC}" dt="2024-11-04T16:46:17.694" v="123"/>
          <pc:sldLayoutMkLst>
            <pc:docMk/>
            <pc:sldMasterMk cId="4011754897" sldId="2147483660"/>
            <pc:sldLayoutMk cId="2589959222" sldId="2147483669"/>
          </pc:sldLayoutMkLst>
        </pc:sldLayoutChg>
        <pc:sldLayoutChg chg="add del mod replId">
          <pc:chgData name="Guest User" userId="" providerId="Windows Live" clId="Web-{36CAB7A1-F99F-4D9F-9DE1-84490DD58ACC}" dt="2024-11-04T16:46:17.694" v="123"/>
          <pc:sldLayoutMkLst>
            <pc:docMk/>
            <pc:sldMasterMk cId="4011754897" sldId="2147483660"/>
            <pc:sldLayoutMk cId="2248141566" sldId="2147483670"/>
          </pc:sldLayoutMkLst>
        </pc:sldLayoutChg>
        <pc:sldLayoutChg chg="add del mod replId">
          <pc:chgData name="Guest User" userId="" providerId="Windows Live" clId="Web-{36CAB7A1-F99F-4D9F-9DE1-84490DD58ACC}" dt="2024-11-04T16:46:17.694" v="123"/>
          <pc:sldLayoutMkLst>
            <pc:docMk/>
            <pc:sldMasterMk cId="4011754897" sldId="2147483660"/>
            <pc:sldLayoutMk cId="1233481564" sldId="2147483671"/>
          </pc:sldLayoutMkLst>
        </pc:sldLayoutChg>
      </pc:sldMasterChg>
    </pc:docChg>
  </pc:docChgLst>
  <pc:docChgLst>
    <pc:chgData name="Abu Taher" userId="51eb739f71f24887" providerId="Windows Live" clId="Web-{D096B5AC-E431-4B5C-9875-3E8EF0C5B201}"/>
    <pc:docChg chg="modSld">
      <pc:chgData name="Abu Taher" userId="51eb739f71f24887" providerId="Windows Live" clId="Web-{D096B5AC-E431-4B5C-9875-3E8EF0C5B201}" dt="2024-11-04T20:57:50.548" v="0"/>
      <pc:docMkLst>
        <pc:docMk/>
      </pc:docMkLst>
      <pc:sldChg chg="delSp">
        <pc:chgData name="Abu Taher" userId="51eb739f71f24887" providerId="Windows Live" clId="Web-{D096B5AC-E431-4B5C-9875-3E8EF0C5B201}" dt="2024-11-04T20:57:50.548" v="0"/>
        <pc:sldMkLst>
          <pc:docMk/>
          <pc:sldMk cId="1224309780" sldId="257"/>
        </pc:sldMkLst>
        <pc:picChg chg="del">
          <ac:chgData name="Abu Taher" userId="51eb739f71f24887" providerId="Windows Live" clId="Web-{D096B5AC-E431-4B5C-9875-3E8EF0C5B201}" dt="2024-11-04T20:57:50.548" v="0"/>
          <ac:picMkLst>
            <pc:docMk/>
            <pc:sldMk cId="1224309780" sldId="257"/>
            <ac:picMk id="3" creationId="{F3F51CBC-998F-5B41-0159-3A2F5FD81725}"/>
          </ac:picMkLst>
        </pc:picChg>
      </pc:sldChg>
    </pc:docChg>
  </pc:docChgLst>
  <pc:docChgLst>
    <pc:chgData name="Guest User" providerId="Windows Live" clId="Web-{7FAC14FF-8211-4C93-8B7F-2DF9AD3F4981}"/>
    <pc:docChg chg="delSld modSld">
      <pc:chgData name="Guest User" userId="" providerId="Windows Live" clId="Web-{7FAC14FF-8211-4C93-8B7F-2DF9AD3F4981}" dt="2024-11-04T16:32:45.545" v="28" actId="20577"/>
      <pc:docMkLst>
        <pc:docMk/>
      </pc:docMkLst>
      <pc:sldChg chg="modSp">
        <pc:chgData name="Guest User" userId="" providerId="Windows Live" clId="Web-{7FAC14FF-8211-4C93-8B7F-2DF9AD3F4981}" dt="2024-11-04T16:32:45.545" v="28" actId="20577"/>
        <pc:sldMkLst>
          <pc:docMk/>
          <pc:sldMk cId="2123151298" sldId="261"/>
        </pc:sldMkLst>
        <pc:spChg chg="mod">
          <ac:chgData name="Guest User" userId="" providerId="Windows Live" clId="Web-{7FAC14FF-8211-4C93-8B7F-2DF9AD3F4981}" dt="2024-11-04T16:32:45.545" v="28" actId="20577"/>
          <ac:spMkLst>
            <pc:docMk/>
            <pc:sldMk cId="2123151298" sldId="261"/>
            <ac:spMk id="30" creationId="{1D9B625F-CDAB-3A79-3280-8EC1D57E9D6A}"/>
          </ac:spMkLst>
        </pc:spChg>
      </pc:sldChg>
      <pc:sldChg chg="del">
        <pc:chgData name="Guest User" userId="" providerId="Windows Live" clId="Web-{7FAC14FF-8211-4C93-8B7F-2DF9AD3F4981}" dt="2024-11-04T16:31:49.607" v="0"/>
        <pc:sldMkLst>
          <pc:docMk/>
          <pc:sldMk cId="1842665560" sldId="262"/>
        </pc:sldMkLst>
      </pc:sldChg>
    </pc:docChg>
  </pc:docChgLst>
  <pc:docChgLst>
    <pc:chgData name="Guest User" providerId="Windows Live" clId="Web-{1286A085-B350-4274-98D9-AB381EA5DE04}"/>
    <pc:docChg chg="modSld">
      <pc:chgData name="Guest User" userId="" providerId="Windows Live" clId="Web-{1286A085-B350-4274-98D9-AB381EA5DE04}" dt="2024-11-04T21:45:04.667" v="434" actId="20577"/>
      <pc:docMkLst>
        <pc:docMk/>
      </pc:docMkLst>
      <pc:sldChg chg="modSp">
        <pc:chgData name="Guest User" userId="" providerId="Windows Live" clId="Web-{1286A085-B350-4274-98D9-AB381EA5DE04}" dt="2024-11-04T21:14:58.409" v="42" actId="20577"/>
        <pc:sldMkLst>
          <pc:docMk/>
          <pc:sldMk cId="2696555296" sldId="258"/>
        </pc:sldMkLst>
        <pc:spChg chg="mod">
          <ac:chgData name="Guest User" userId="" providerId="Windows Live" clId="Web-{1286A085-B350-4274-98D9-AB381EA5DE04}" dt="2024-11-04T21:14:58.409" v="42" actId="20577"/>
          <ac:spMkLst>
            <pc:docMk/>
            <pc:sldMk cId="2696555296" sldId="258"/>
            <ac:spMk id="11" creationId="{3ACF6454-2BFD-D870-9876-5264FB346215}"/>
          </ac:spMkLst>
        </pc:spChg>
      </pc:sldChg>
      <pc:sldChg chg="modSp">
        <pc:chgData name="Guest User" userId="" providerId="Windows Live" clId="Web-{1286A085-B350-4274-98D9-AB381EA5DE04}" dt="2024-11-04T21:36:17.193" v="358" actId="20577"/>
        <pc:sldMkLst>
          <pc:docMk/>
          <pc:sldMk cId="1619365395" sldId="260"/>
        </pc:sldMkLst>
        <pc:spChg chg="mod">
          <ac:chgData name="Guest User" userId="" providerId="Windows Live" clId="Web-{1286A085-B350-4274-98D9-AB381EA5DE04}" dt="2024-11-04T21:36:17.193" v="358" actId="20577"/>
          <ac:spMkLst>
            <pc:docMk/>
            <pc:sldMk cId="1619365395" sldId="260"/>
            <ac:spMk id="5" creationId="{3AE861AC-D093-2F94-273F-C3DF5046AE8A}"/>
          </ac:spMkLst>
        </pc:spChg>
      </pc:sldChg>
      <pc:sldChg chg="modSp">
        <pc:chgData name="Guest User" userId="" providerId="Windows Live" clId="Web-{1286A085-B350-4274-98D9-AB381EA5DE04}" dt="2024-11-04T21:45:04.667" v="434" actId="20577"/>
        <pc:sldMkLst>
          <pc:docMk/>
          <pc:sldMk cId="2123151298" sldId="261"/>
        </pc:sldMkLst>
        <pc:spChg chg="mod">
          <ac:chgData name="Guest User" userId="" providerId="Windows Live" clId="Web-{1286A085-B350-4274-98D9-AB381EA5DE04}" dt="2024-11-04T21:45:04.667" v="434" actId="20577"/>
          <ac:spMkLst>
            <pc:docMk/>
            <pc:sldMk cId="2123151298" sldId="261"/>
            <ac:spMk id="10" creationId="{DA816985-6F12-197E-4DCB-64098E901D4E}"/>
          </ac:spMkLst>
        </pc:spChg>
      </pc:sldChg>
      <pc:sldChg chg="modSp">
        <pc:chgData name="Guest User" userId="" providerId="Windows Live" clId="Web-{1286A085-B350-4274-98D9-AB381EA5DE04}" dt="2024-11-04T21:44:59.839" v="433" actId="20577"/>
        <pc:sldMkLst>
          <pc:docMk/>
          <pc:sldMk cId="1765476364" sldId="262"/>
        </pc:sldMkLst>
        <pc:spChg chg="mod">
          <ac:chgData name="Guest User" userId="" providerId="Windows Live" clId="Web-{1286A085-B350-4274-98D9-AB381EA5DE04}" dt="2024-11-04T21:44:59.839" v="433" actId="20577"/>
          <ac:spMkLst>
            <pc:docMk/>
            <pc:sldMk cId="1765476364" sldId="262"/>
            <ac:spMk id="10" creationId="{DA816985-6F12-197E-4DCB-64098E901D4E}"/>
          </ac:spMkLst>
        </pc:spChg>
        <pc:spChg chg="mod">
          <ac:chgData name="Guest User" userId="" providerId="Windows Live" clId="Web-{1286A085-B350-4274-98D9-AB381EA5DE04}" dt="2024-11-04T21:43:13.491" v="372" actId="1076"/>
          <ac:spMkLst>
            <pc:docMk/>
            <pc:sldMk cId="1765476364" sldId="262"/>
            <ac:spMk id="2465" creationId="{FBC3389A-8109-7911-8167-B3765E321656}"/>
          </ac:spMkLst>
        </pc:spChg>
      </pc:sldChg>
      <pc:sldChg chg="addSp delSp modSp">
        <pc:chgData name="Guest User" userId="" providerId="Windows Live" clId="Web-{1286A085-B350-4274-98D9-AB381EA5DE04}" dt="2024-11-04T21:44:53.010" v="428" actId="20577"/>
        <pc:sldMkLst>
          <pc:docMk/>
          <pc:sldMk cId="1788346968" sldId="263"/>
        </pc:sldMkLst>
        <pc:spChg chg="add mod">
          <ac:chgData name="Guest User" userId="" providerId="Windows Live" clId="Web-{1286A085-B350-4274-98D9-AB381EA5DE04}" dt="2024-11-04T21:26:48.656" v="257" actId="20577"/>
          <ac:spMkLst>
            <pc:docMk/>
            <pc:sldMk cId="1788346968" sldId="263"/>
            <ac:spMk id="5" creationId="{9EAFE09B-72C7-26A6-CC98-4BBF41711393}"/>
          </ac:spMkLst>
        </pc:spChg>
        <pc:spChg chg="del">
          <ac:chgData name="Guest User" userId="" providerId="Windows Live" clId="Web-{1286A085-B350-4274-98D9-AB381EA5DE04}" dt="2024-11-04T21:30:49.509" v="290"/>
          <ac:spMkLst>
            <pc:docMk/>
            <pc:sldMk cId="1788346968" sldId="263"/>
            <ac:spMk id="10" creationId="{DA816985-6F12-197E-4DCB-64098E901D4E}"/>
          </ac:spMkLst>
        </pc:spChg>
        <pc:spChg chg="add mod">
          <ac:chgData name="Guest User" userId="" providerId="Windows Live" clId="Web-{1286A085-B350-4274-98D9-AB381EA5DE04}" dt="2024-11-04T21:24:11.243" v="203" actId="1076"/>
          <ac:spMkLst>
            <pc:docMk/>
            <pc:sldMk cId="1788346968" sldId="263"/>
            <ac:spMk id="11" creationId="{FA45693A-0C90-6868-A5B2-A0D9FBC47AE1}"/>
          </ac:spMkLst>
        </pc:spChg>
        <pc:spChg chg="mod">
          <ac:chgData name="Guest User" userId="" providerId="Windows Live" clId="Web-{1286A085-B350-4274-98D9-AB381EA5DE04}" dt="2024-11-04T21:18:53.184" v="44" actId="1076"/>
          <ac:spMkLst>
            <pc:docMk/>
            <pc:sldMk cId="1788346968" sldId="263"/>
            <ac:spMk id="13" creationId="{9A7D8ADE-27A8-6EA3-EE53-E7B14360FFF4}"/>
          </ac:spMkLst>
        </pc:spChg>
        <pc:spChg chg="mod">
          <ac:chgData name="Guest User" userId="" providerId="Windows Live" clId="Web-{1286A085-B350-4274-98D9-AB381EA5DE04}" dt="2024-11-04T21:43:39.836" v="384" actId="1076"/>
          <ac:spMkLst>
            <pc:docMk/>
            <pc:sldMk cId="1788346968" sldId="263"/>
            <ac:spMk id="14" creationId="{2D90B45A-CA1E-27D1-F5BC-6255E704B889}"/>
          </ac:spMkLst>
        </pc:spChg>
        <pc:spChg chg="add mod">
          <ac:chgData name="Guest User" userId="" providerId="Windows Live" clId="Web-{1286A085-B350-4274-98D9-AB381EA5DE04}" dt="2024-11-04T21:44:53.010" v="428" actId="20577"/>
          <ac:spMkLst>
            <pc:docMk/>
            <pc:sldMk cId="1788346968" sldId="263"/>
            <ac:spMk id="15" creationId="{2DA71987-67B6-D6F5-0C9C-72BFFC4D0D65}"/>
          </ac:spMkLst>
        </pc:spChg>
      </pc:sldChg>
      <pc:sldChg chg="addSp delSp modSp">
        <pc:chgData name="Guest User" userId="" providerId="Windows Live" clId="Web-{1286A085-B350-4274-98D9-AB381EA5DE04}" dt="2024-11-04T21:44:16.306" v="407" actId="1076"/>
        <pc:sldMkLst>
          <pc:docMk/>
          <pc:sldMk cId="2317352225" sldId="264"/>
        </pc:sldMkLst>
        <pc:spChg chg="del">
          <ac:chgData name="Guest User" userId="" providerId="Windows Live" clId="Web-{1286A085-B350-4274-98D9-AB381EA5DE04}" dt="2024-11-04T21:30:55.212" v="292"/>
          <ac:spMkLst>
            <pc:docMk/>
            <pc:sldMk cId="2317352225" sldId="264"/>
            <ac:spMk id="10" creationId="{DA816985-6F12-197E-4DCB-64098E901D4E}"/>
          </ac:spMkLst>
        </pc:spChg>
        <pc:spChg chg="add mod">
          <ac:chgData name="Guest User" userId="" providerId="Windows Live" clId="Web-{1286A085-B350-4274-98D9-AB381EA5DE04}" dt="2024-11-04T21:25:37.700" v="232" actId="1076"/>
          <ac:spMkLst>
            <pc:docMk/>
            <pc:sldMk cId="2317352225" sldId="264"/>
            <ac:spMk id="11" creationId="{FD76FD6B-DDAA-F32C-F8A8-0801F6CD3416}"/>
          </ac:spMkLst>
        </pc:spChg>
        <pc:spChg chg="mod">
          <ac:chgData name="Guest User" userId="" providerId="Windows Live" clId="Web-{1286A085-B350-4274-98D9-AB381EA5DE04}" dt="2024-11-04T21:44:16.306" v="407" actId="1076"/>
          <ac:spMkLst>
            <pc:docMk/>
            <pc:sldMk cId="2317352225" sldId="264"/>
            <ac:spMk id="14" creationId="{2D90B45A-CA1E-27D1-F5BC-6255E704B889}"/>
          </ac:spMkLst>
        </pc:spChg>
        <pc:spChg chg="add mod">
          <ac:chgData name="Guest User" userId="" providerId="Windows Live" clId="Web-{1286A085-B350-4274-98D9-AB381EA5DE04}" dt="2024-11-04T21:44:05.868" v="400" actId="20577"/>
          <ac:spMkLst>
            <pc:docMk/>
            <pc:sldMk cId="2317352225" sldId="264"/>
            <ac:spMk id="16" creationId="{6C5181C2-F2B8-8EDA-DAF0-25FF68E04818}"/>
          </ac:spMkLst>
        </pc:spChg>
      </pc:sldChg>
      <pc:sldChg chg="addSp delSp modSp">
        <pc:chgData name="Guest User" userId="" providerId="Windows Live" clId="Web-{1286A085-B350-4274-98D9-AB381EA5DE04}" dt="2024-11-04T21:44:42.182" v="424" actId="1076"/>
        <pc:sldMkLst>
          <pc:docMk/>
          <pc:sldMk cId="3922591318" sldId="265"/>
        </pc:sldMkLst>
        <pc:spChg chg="del mod">
          <ac:chgData name="Guest User" userId="" providerId="Windows Live" clId="Web-{1286A085-B350-4274-98D9-AB381EA5DE04}" dt="2024-11-04T21:31:05.197" v="295"/>
          <ac:spMkLst>
            <pc:docMk/>
            <pc:sldMk cId="3922591318" sldId="265"/>
            <ac:spMk id="10" creationId="{DA816985-6F12-197E-4DCB-64098E901D4E}"/>
          </ac:spMkLst>
        </pc:spChg>
        <pc:spChg chg="add mod">
          <ac:chgData name="Guest User" userId="" providerId="Windows Live" clId="Web-{1286A085-B350-4274-98D9-AB381EA5DE04}" dt="2024-11-04T21:26:20.842" v="254" actId="1076"/>
          <ac:spMkLst>
            <pc:docMk/>
            <pc:sldMk cId="3922591318" sldId="265"/>
            <ac:spMk id="11" creationId="{FE260884-22CE-66B2-273F-2FD3272995AD}"/>
          </ac:spMkLst>
        </pc:spChg>
        <pc:spChg chg="mod">
          <ac:chgData name="Guest User" userId="" providerId="Windows Live" clId="Web-{1286A085-B350-4274-98D9-AB381EA5DE04}" dt="2024-11-04T21:44:42.182" v="424" actId="1076"/>
          <ac:spMkLst>
            <pc:docMk/>
            <pc:sldMk cId="3922591318" sldId="265"/>
            <ac:spMk id="14" creationId="{2D90B45A-CA1E-27D1-F5BC-6255E704B889}"/>
          </ac:spMkLst>
        </pc:spChg>
        <pc:spChg chg="add mod">
          <ac:chgData name="Guest User" userId="" providerId="Windows Live" clId="Web-{1286A085-B350-4274-98D9-AB381EA5DE04}" dt="2024-11-04T21:44:27.416" v="414" actId="20577"/>
          <ac:spMkLst>
            <pc:docMk/>
            <pc:sldMk cId="3922591318" sldId="265"/>
            <ac:spMk id="16" creationId="{DBF49D2B-A94A-08F4-EFBA-D0D695C897EE}"/>
          </ac:spMkLst>
        </pc:spChg>
      </pc:sldChg>
      <pc:sldChg chg="modSp">
        <pc:chgData name="Guest User" userId="" providerId="Windows Live" clId="Web-{1286A085-B350-4274-98D9-AB381EA5DE04}" dt="2024-11-04T21:31:22.994" v="301" actId="20577"/>
        <pc:sldMkLst>
          <pc:docMk/>
          <pc:sldMk cId="1628889898" sldId="266"/>
        </pc:sldMkLst>
        <pc:spChg chg="mod">
          <ac:chgData name="Guest User" userId="" providerId="Windows Live" clId="Web-{1286A085-B350-4274-98D9-AB381EA5DE04}" dt="2024-11-04T21:31:22.994" v="301" actId="20577"/>
          <ac:spMkLst>
            <pc:docMk/>
            <pc:sldMk cId="1628889898" sldId="266"/>
            <ac:spMk id="10" creationId="{DA816985-6F12-197E-4DCB-64098E901D4E}"/>
          </ac:spMkLst>
        </pc:spChg>
        <pc:spChg chg="mod">
          <ac:chgData name="Guest User" userId="" providerId="Windows Live" clId="Web-{1286A085-B350-4274-98D9-AB381EA5DE04}" dt="2024-11-04T21:03:29.367" v="5" actId="1076"/>
          <ac:spMkLst>
            <pc:docMk/>
            <pc:sldMk cId="1628889898" sldId="266"/>
            <ac:spMk id="12" creationId="{11601F79-2DE5-C4A9-67CF-7C1738484CDE}"/>
          </ac:spMkLst>
        </pc:spChg>
        <pc:spChg chg="mod">
          <ac:chgData name="Guest User" userId="" providerId="Windows Live" clId="Web-{1286A085-B350-4274-98D9-AB381EA5DE04}" dt="2024-11-04T21:02:33.318" v="0" actId="1076"/>
          <ac:spMkLst>
            <pc:docMk/>
            <pc:sldMk cId="1628889898" sldId="266"/>
            <ac:spMk id="18" creationId="{4EB6CBD2-DE4B-8639-0396-C38B49EC330F}"/>
          </ac:spMkLst>
        </pc:spChg>
      </pc:sldChg>
      <pc:sldChg chg="modSp">
        <pc:chgData name="Guest User" userId="" providerId="Windows Live" clId="Web-{1286A085-B350-4274-98D9-AB381EA5DE04}" dt="2024-11-04T21:31:37.604" v="305" actId="20577"/>
        <pc:sldMkLst>
          <pc:docMk/>
          <pc:sldMk cId="2441944541" sldId="267"/>
        </pc:sldMkLst>
        <pc:spChg chg="mod">
          <ac:chgData name="Guest User" userId="" providerId="Windows Live" clId="Web-{1286A085-B350-4274-98D9-AB381EA5DE04}" dt="2024-11-04T21:31:37.604" v="305" actId="20577"/>
          <ac:spMkLst>
            <pc:docMk/>
            <pc:sldMk cId="2441944541" sldId="267"/>
            <ac:spMk id="10" creationId="{DA816985-6F12-197E-4DCB-64098E901D4E}"/>
          </ac:spMkLst>
        </pc:spChg>
        <pc:spChg chg="mod">
          <ac:chgData name="Guest User" userId="" providerId="Windows Live" clId="Web-{1286A085-B350-4274-98D9-AB381EA5DE04}" dt="2024-11-04T21:13:33.500" v="39" actId="20577"/>
          <ac:spMkLst>
            <pc:docMk/>
            <pc:sldMk cId="2441944541" sldId="267"/>
            <ac:spMk id="13" creationId="{9A7D8ADE-27A8-6EA3-EE53-E7B14360FFF4}"/>
          </ac:spMkLst>
        </pc:spChg>
      </pc:sldChg>
      <pc:sldChg chg="addSp modSp">
        <pc:chgData name="Guest User" userId="" providerId="Windows Live" clId="Web-{1286A085-B350-4274-98D9-AB381EA5DE04}" dt="2024-11-04T21:12:16.278" v="34" actId="20577"/>
        <pc:sldMkLst>
          <pc:docMk/>
          <pc:sldMk cId="3492220282" sldId="268"/>
        </pc:sldMkLst>
        <pc:spChg chg="add mod">
          <ac:chgData name="Guest User" userId="" providerId="Windows Live" clId="Web-{1286A085-B350-4274-98D9-AB381EA5DE04}" dt="2024-11-04T21:12:16.278" v="34" actId="20577"/>
          <ac:spMkLst>
            <pc:docMk/>
            <pc:sldMk cId="3492220282" sldId="268"/>
            <ac:spMk id="5" creationId="{ABFB20F3-F6F4-84B8-B07A-3B79F8332577}"/>
          </ac:spMkLst>
        </pc:spChg>
      </pc:sldChg>
    </pc:docChg>
  </pc:docChgLst>
  <pc:docChgLst>
    <pc:chgData name="Guest User" providerId="Windows Live" clId="Web-{2ACDEBF2-D7DD-4426-B112-73BFFD61CCF0}"/>
    <pc:docChg chg="addSld delSld modSld">
      <pc:chgData name="Guest User" userId="" providerId="Windows Live" clId="Web-{2ACDEBF2-D7DD-4426-B112-73BFFD61CCF0}" dt="2024-11-04T16:27:29.173" v="66" actId="20577"/>
      <pc:docMkLst>
        <pc:docMk/>
      </pc:docMkLst>
      <pc:sldChg chg="del">
        <pc:chgData name="Guest User" userId="" providerId="Windows Live" clId="Web-{2ACDEBF2-D7DD-4426-B112-73BFFD61CCF0}" dt="2024-11-04T16:20:29.911" v="3"/>
        <pc:sldMkLst>
          <pc:docMk/>
          <pc:sldMk cId="1056964654" sldId="259"/>
        </pc:sldMkLst>
      </pc:sldChg>
      <pc:sldChg chg="new del">
        <pc:chgData name="Guest User" userId="" providerId="Windows Live" clId="Web-{2ACDEBF2-D7DD-4426-B112-73BFFD61CCF0}" dt="2024-11-04T16:20:14.285" v="1"/>
        <pc:sldMkLst>
          <pc:docMk/>
          <pc:sldMk cId="1421030299" sldId="261"/>
        </pc:sldMkLst>
      </pc:sldChg>
      <pc:sldChg chg="addSp delSp modSp add mod replId modClrScheme chgLayout">
        <pc:chgData name="Guest User" userId="" providerId="Windows Live" clId="Web-{2ACDEBF2-D7DD-4426-B112-73BFFD61CCF0}" dt="2024-11-04T16:25:05.543" v="61"/>
        <pc:sldMkLst>
          <pc:docMk/>
          <pc:sldMk cId="2123151298" sldId="261"/>
        </pc:sldMkLst>
        <pc:spChg chg="mod ord">
          <ac:chgData name="Guest User" userId="" providerId="Windows Live" clId="Web-{2ACDEBF2-D7DD-4426-B112-73BFFD61CCF0}" dt="2024-11-04T16:23:35.635" v="46"/>
          <ac:spMkLst>
            <pc:docMk/>
            <pc:sldMk cId="2123151298" sldId="261"/>
            <ac:spMk id="2" creationId="{AEDB5B40-CA97-E29E-59A4-83DCBA2961CB}"/>
          </ac:spMkLst>
        </pc:spChg>
        <pc:spChg chg="mod ord">
          <ac:chgData name="Guest User" userId="" providerId="Windows Live" clId="Web-{2ACDEBF2-D7DD-4426-B112-73BFFD61CCF0}" dt="2024-11-04T16:23:35.635" v="46"/>
          <ac:spMkLst>
            <pc:docMk/>
            <pc:sldMk cId="2123151298" sldId="261"/>
            <ac:spMk id="3" creationId="{4892ED8D-DC5B-2ECF-8A62-14F93D4DFD2B}"/>
          </ac:spMkLst>
        </pc:spChg>
        <pc:spChg chg="mod ord">
          <ac:chgData name="Guest User" userId="" providerId="Windows Live" clId="Web-{2ACDEBF2-D7DD-4426-B112-73BFFD61CCF0}" dt="2024-11-04T16:23:35.635" v="46"/>
          <ac:spMkLst>
            <pc:docMk/>
            <pc:sldMk cId="2123151298" sldId="261"/>
            <ac:spMk id="4" creationId="{75C309C6-6FE9-B00A-2ED0-6D3B5116162A}"/>
          </ac:spMkLst>
        </pc:spChg>
        <pc:spChg chg="del mod">
          <ac:chgData name="Guest User" userId="" providerId="Windows Live" clId="Web-{2ACDEBF2-D7DD-4426-B112-73BFFD61CCF0}" dt="2024-11-04T16:21:46.460" v="29"/>
          <ac:spMkLst>
            <pc:docMk/>
            <pc:sldMk cId="2123151298" sldId="261"/>
            <ac:spMk id="5" creationId="{3AE861AC-D093-2F94-273F-C3DF5046AE8A}"/>
          </ac:spMkLst>
        </pc:spChg>
        <pc:spChg chg="mod">
          <ac:chgData name="Guest User" userId="" providerId="Windows Live" clId="Web-{2ACDEBF2-D7DD-4426-B112-73BFFD61CCF0}" dt="2024-11-04T16:24:44.746" v="59" actId="20577"/>
          <ac:spMkLst>
            <pc:docMk/>
            <pc:sldMk cId="2123151298" sldId="261"/>
            <ac:spMk id="10" creationId="{DA816985-6F12-197E-4DCB-64098E901D4E}"/>
          </ac:spMkLst>
        </pc:spChg>
        <pc:spChg chg="add del">
          <ac:chgData name="Guest User" userId="" providerId="Windows Live" clId="Web-{2ACDEBF2-D7DD-4426-B112-73BFFD61CCF0}" dt="2024-11-04T16:22:46.149" v="33"/>
          <ac:spMkLst>
            <pc:docMk/>
            <pc:sldMk cId="2123151298" sldId="261"/>
            <ac:spMk id="11" creationId="{3B04C1D7-198E-DDB1-A5E9-755ABAFBA77E}"/>
          </ac:spMkLst>
        </pc:spChg>
        <pc:spChg chg="add del mod">
          <ac:chgData name="Guest User" userId="" providerId="Windows Live" clId="Web-{2ACDEBF2-D7DD-4426-B112-73BFFD61CCF0}" dt="2024-11-04T16:23:14.400" v="42"/>
          <ac:spMkLst>
            <pc:docMk/>
            <pc:sldMk cId="2123151298" sldId="261"/>
            <ac:spMk id="12" creationId="{A3B7F363-51E1-B294-E8E1-D216F1A51241}"/>
          </ac:spMkLst>
        </pc:spChg>
        <pc:spChg chg="add del mod">
          <ac:chgData name="Guest User" userId="" providerId="Windows Live" clId="Web-{2ACDEBF2-D7DD-4426-B112-73BFFD61CCF0}" dt="2024-11-04T16:23:24.994" v="45"/>
          <ac:spMkLst>
            <pc:docMk/>
            <pc:sldMk cId="2123151298" sldId="261"/>
            <ac:spMk id="13" creationId="{3AD8A33B-7BEB-4814-FE03-9C529B698E57}"/>
          </ac:spMkLst>
        </pc:spChg>
        <pc:spChg chg="add del mod ord">
          <ac:chgData name="Guest User" userId="" providerId="Windows Live" clId="Web-{2ACDEBF2-D7DD-4426-B112-73BFFD61CCF0}" dt="2024-11-04T16:23:44.322" v="47"/>
          <ac:spMkLst>
            <pc:docMk/>
            <pc:sldMk cId="2123151298" sldId="261"/>
            <ac:spMk id="14" creationId="{E85E5D8B-BA2E-42E3-4876-26DF7AFB484E}"/>
          </ac:spMkLst>
        </pc:spChg>
        <pc:spChg chg="add del mod ord">
          <ac:chgData name="Guest User" userId="" providerId="Windows Live" clId="Web-{2ACDEBF2-D7DD-4426-B112-73BFFD61CCF0}" dt="2024-11-04T16:24:57.106" v="60"/>
          <ac:spMkLst>
            <pc:docMk/>
            <pc:sldMk cId="2123151298" sldId="261"/>
            <ac:spMk id="15" creationId="{4C8A42D1-2A86-A000-BEEC-C92F9510D76B}"/>
          </ac:spMkLst>
        </pc:spChg>
        <pc:spChg chg="add mod">
          <ac:chgData name="Guest User" userId="" providerId="Windows Live" clId="Web-{2ACDEBF2-D7DD-4426-B112-73BFFD61CCF0}" dt="2024-11-04T16:25:05.543" v="61"/>
          <ac:spMkLst>
            <pc:docMk/>
            <pc:sldMk cId="2123151298" sldId="261"/>
            <ac:spMk id="30" creationId="{1D9B625F-CDAB-3A79-3280-8EC1D57E9D6A}"/>
          </ac:spMkLst>
        </pc:spChg>
        <pc:graphicFrameChg chg="add del mod ord modGraphic">
          <ac:chgData name="Guest User" userId="" providerId="Windows Live" clId="Web-{2ACDEBF2-D7DD-4426-B112-73BFFD61CCF0}" dt="2024-11-04T16:25:05.543" v="61"/>
          <ac:graphicFrameMkLst>
            <pc:docMk/>
            <pc:sldMk cId="2123151298" sldId="261"/>
            <ac:graphicFrameMk id="16" creationId="{247474E0-DD5E-905D-CC8A-DF2352A2AB66}"/>
          </ac:graphicFrameMkLst>
        </pc:graphicFrameChg>
      </pc:sldChg>
      <pc:sldChg chg="modSp new">
        <pc:chgData name="Guest User" userId="" providerId="Windows Live" clId="Web-{2ACDEBF2-D7DD-4426-B112-73BFFD61CCF0}" dt="2024-11-04T16:27:29.173" v="66" actId="20577"/>
        <pc:sldMkLst>
          <pc:docMk/>
          <pc:sldMk cId="1842665560" sldId="262"/>
        </pc:sldMkLst>
        <pc:spChg chg="mod">
          <ac:chgData name="Guest User" userId="" providerId="Windows Live" clId="Web-{2ACDEBF2-D7DD-4426-B112-73BFFD61CCF0}" dt="2024-11-04T16:27:23.438" v="63" actId="20577"/>
          <ac:spMkLst>
            <pc:docMk/>
            <pc:sldMk cId="1842665560" sldId="262"/>
            <ac:spMk id="2" creationId="{38BF6A26-32A6-82AC-1AC3-D0BBC9072BBF}"/>
          </ac:spMkLst>
        </pc:spChg>
        <pc:spChg chg="mod">
          <ac:chgData name="Guest User" userId="" providerId="Windows Live" clId="Web-{2ACDEBF2-D7DD-4426-B112-73BFFD61CCF0}" dt="2024-11-04T16:27:29.173" v="66" actId="20577"/>
          <ac:spMkLst>
            <pc:docMk/>
            <pc:sldMk cId="1842665560" sldId="262"/>
            <ac:spMk id="3" creationId="{E0762600-FA5D-84E0-E1E8-3DA9648178E0}"/>
          </ac:spMkLst>
        </pc:spChg>
      </pc:sldChg>
      <pc:sldChg chg="new del">
        <pc:chgData name="Guest User" userId="" providerId="Windows Live" clId="Web-{2ACDEBF2-D7DD-4426-B112-73BFFD61CCF0}" dt="2024-11-04T16:22:03.460" v="31"/>
        <pc:sldMkLst>
          <pc:docMk/>
          <pc:sldMk cId="2067610827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5F071-A5D4-4C5E-8DB1-78C57F5F971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0A9D7-23A8-465C-B450-0360242A7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9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DF7C-8B60-45AC-2B05-E4ED02A9A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DBF71-4D32-D06E-33A3-115513700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3EAF-6F48-DAB9-AB5F-59FF4BEE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A88F-2463-4E8B-A19C-39BB77DE51D7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91A9-4DD9-7F42-BD59-6B70B21E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Oulu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D5560-A30F-1A6A-06E3-6B55076E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5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5617-E45E-4A3A-7ED7-F902FDE7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67F3E-9575-AD7E-831E-9503A836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4F89-BCA6-E928-506E-A04E531A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DEC6-0AEC-4010-8543-0ACBF43FBB96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4B6F-3894-3617-9FFF-ACB9E633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Oulu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4CA0-74E0-C9CC-A7DD-3F9862BD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2CD8A-D23C-5342-7959-01EC42395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60423-DD1F-8A03-4B55-5ADE54168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A0D6-AC89-2703-37D2-AED0BBC5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7D9F-CE98-4B07-A248-B5B8FB166FC5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3325-1195-F3FA-7805-DAC788F2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Oulu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DA84-2C05-BDF4-A388-43C99AB2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6F31-68FD-D44C-82D0-956D4CF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3D42-3E43-79BB-8D1B-91B3DE94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B328-5D58-BDB9-99B3-63387E77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4C31-B6CF-4124-8637-8AAE03B91637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61A0-FADC-6ADA-3EA9-51F99ABA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Oulu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6009-E731-7737-B9EF-56D6F282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1389-6762-62C8-D085-D57E74D0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686CD-1733-F40D-DA5A-35C4F42F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F967-BF00-E23C-ADEB-8E9D6A46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5D02-5150-43AA-A638-E1DA5553F673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EA01-406D-0B31-3115-620154DE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Oulu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B5EEB-C7D3-8993-2CFC-4B6F86E9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408E-2371-9C12-19A2-720F177B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B433-47A3-225C-BB5A-279FB57CD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0211D-2021-95AA-5A63-C6512B37F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CCD4-4C08-294E-2634-AE838E41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7D8C-C2A7-4E5C-A73A-5BB40A375424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EB681-E1DB-A5B2-71F5-5DD77C20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Oulu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F15B0-450B-A890-4B62-AC28A684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8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AF2E-E73B-DC1B-002A-81CCC9D4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910A0-88EB-8FD4-1034-E5250EA19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A6A7E-9EF5-F491-88A2-73A16CE8C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A5015-3986-EF2F-0EF9-BC3D8D471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D070D-E97C-3605-D376-2F59570CE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96E4E-2B84-A844-3DCA-D114CE80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F9FF-3864-4A8E-86F1-5A6FB0E322F4}" type="datetime1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4CB49-D9AB-4C8B-2C40-1588C1F4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Oulu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F074A-F404-4731-7CA1-CAEFE70D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7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EEF2-300C-C3F8-DEC4-5A7FE682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ED11C-A77B-54C5-49C2-3455963C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3F2D-F327-4E4D-A151-0E079FC49B39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2F633-6263-8EDD-914C-7F8AF458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Oulu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81907-8276-A199-32E5-D71B1FF3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2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8E11B-4158-815D-A5D2-79204045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D1EB-3E3A-4870-A9EF-3224FC5413A3}" type="datetime1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2C705-FE46-E984-C875-A314A6C8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10410-DFC2-9BCA-1744-BA0ED563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BDD-4185-30DB-EF1E-C64A9311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0CF9-06DA-7AE0-FD47-A10A80CC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E2BB3-416E-F1A3-E1F8-2BB6BFACA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2AE58-F028-D141-BE4E-EE0300A0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C1F6-2635-4470-95F7-E6A774752BD6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0D989-8847-7B2A-8A1F-2BBE7504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Oulu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548B-A8E9-3EDB-7ED6-44DEA7A7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8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8F86-C53D-85AE-40C1-C6BC236A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38955-2D79-8DE8-F5A5-85DDA9197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5980-3245-52D2-3DC3-E9CA88D76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4133-D124-9415-F723-8C1646B4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C174-D723-4D29-A200-50919D6AF8EE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FBBB-94BC-0599-6A07-16BEECB3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Oulu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9F33E-A5B0-7EB8-46EE-7C38BDEB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4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FF098-369C-9961-25D8-634C5CE3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7A521-6869-74D5-1F0D-DECB050A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98FC-FE8C-547A-03D5-DD8C86F69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27C7-0C8D-442B-BAEA-64C91942EBD1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3DFA-6796-0176-9414-15CE417D5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University of Oulu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C1F5-0194-27EB-4B58-7EE6955EC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BA29A-90EB-4A9E-A956-AC3F4C59C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9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pedia2vec.github.io/wikipedia2vec" TargetMode="External"/><Relationship Id="rId7" Type="http://schemas.openxmlformats.org/officeDocument/2006/relationships/hyperlink" Target="https://arxiv.org/abs/1601.0134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12.06280" TargetMode="External"/><Relationship Id="rId5" Type="http://schemas.openxmlformats.org/officeDocument/2006/relationships/hyperlink" Target="https://github.com/danlou/bert-disambiguation?tab=readme-ov-file" TargetMode="External"/><Relationship Id="rId4" Type="http://schemas.openxmlformats.org/officeDocument/2006/relationships/hyperlink" Target="http://lcl.uniroma1.it/wsdeva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sthisanke/wordsense-disambiguation-using-wikipedi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AE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E698AE-C186-8749-6AF2-FE130B3C3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ADFF50-2272-BA0B-B960-258BA0D7FC48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DEEB35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D14BD24-5C22-42D2-A1D4-051557DCE6A4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F96FB76-BF84-B3A6-1561-E0CB3759AD95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80BAE7E-2CBE-B12A-5D7B-9D3D29BA7BD8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Faculty of ITEE @UniOulu (@ITEEOulu) / X">
            <a:extLst>
              <a:ext uri="{FF2B5EF4-FFF2-40B4-BE49-F238E27FC236}">
                <a16:creationId xmlns:a16="http://schemas.microsoft.com/office/drawing/2014/main" id="{C8A2EAFF-F799-C11B-A0BD-33D2AD7D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80" y="37597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35A1D6-6AF3-EE2E-2EF8-553CBDFE2FBB}"/>
              </a:ext>
            </a:extLst>
          </p:cNvPr>
          <p:cNvSpPr txBox="1"/>
          <p:nvPr/>
        </p:nvSpPr>
        <p:spPr>
          <a:xfrm>
            <a:off x="801547" y="4185971"/>
            <a:ext cx="2774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300">
                <a:solidFill>
                  <a:schemeClr val="bg1"/>
                </a:solidFill>
                <a:latin typeface="Agency FB" panose="020B0503020202020204" pitchFamily="34" charset="0"/>
              </a:rPr>
              <a:t>UNIVERSITY </a:t>
            </a:r>
          </a:p>
          <a:p>
            <a:pPr algn="ctr"/>
            <a:r>
              <a:rPr lang="en-US" sz="4000" b="1" spc="300">
                <a:solidFill>
                  <a:schemeClr val="bg1"/>
                </a:solidFill>
                <a:latin typeface="Agency FB" panose="020B0503020202020204" pitchFamily="34" charset="0"/>
              </a:rPr>
              <a:t>OF OULU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830CE3-0781-2327-82A8-4FA316C5B8D2}"/>
              </a:ext>
            </a:extLst>
          </p:cNvPr>
          <p:cNvSpPr txBox="1"/>
          <p:nvPr/>
        </p:nvSpPr>
        <p:spPr>
          <a:xfrm>
            <a:off x="7268900" y="925975"/>
            <a:ext cx="4109013" cy="174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9686D-E0AC-9EF7-4F85-64701E798593}"/>
              </a:ext>
            </a:extLst>
          </p:cNvPr>
          <p:cNvSpPr txBox="1"/>
          <p:nvPr/>
        </p:nvSpPr>
        <p:spPr>
          <a:xfrm>
            <a:off x="4923101" y="388623"/>
            <a:ext cx="71222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Processing and Text Mining 521158S-3005</a:t>
            </a:r>
          </a:p>
          <a:p>
            <a:endParaRPr lang="en-GB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in charge</a:t>
            </a: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Mourad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Oussalah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0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CF60F-2D88-321E-7D8A-E07D9B5FB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D8992FB-2F40-E3D8-B201-CF781C96B0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36" t="1629" r="7236" b="728"/>
          <a:stretch/>
        </p:blipFill>
        <p:spPr>
          <a:xfrm>
            <a:off x="6096000" y="1909164"/>
            <a:ext cx="5883150" cy="455387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2283E-2831-D268-AF2F-99405F43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BF670-521B-26B5-D0AB-6E30DEC6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2A6E6-F414-857A-BBDC-329563D1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10</a:t>
            </a:fld>
            <a:endParaRPr lang="en-US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38A5208F-AFF4-6D27-2CAA-E5DA6172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0" y="64501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DE9B2F-FE6F-7A51-405E-3144BCB1B3C5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3E2E6CC-0743-D3C0-15D3-CE6577321616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9DC36C-E71E-FD8F-6A3E-E7161AE9F9DB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D47C1A-03AD-F9EE-0791-76E7EC92B002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4553F7-2AC7-65D1-D63F-43C8C1E4CFC7}"/>
              </a:ext>
            </a:extLst>
          </p:cNvPr>
          <p:cNvSpPr txBox="1"/>
          <p:nvPr/>
        </p:nvSpPr>
        <p:spPr>
          <a:xfrm>
            <a:off x="1411775" y="230036"/>
            <a:ext cx="8735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TASK-3: COMPARISION BETWEEN UNIFIED WSD AND WIKI BASED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24FBA-8479-8819-DDFB-70A641C30C11}"/>
              </a:ext>
            </a:extLst>
          </p:cNvPr>
          <p:cNvSpPr txBox="1"/>
          <p:nvPr/>
        </p:nvSpPr>
        <p:spPr>
          <a:xfrm>
            <a:off x="212850" y="1407509"/>
            <a:ext cx="5883150" cy="4374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pipeline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10 target words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3 context sentences per word from xml file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instance id of the target word in the sentence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sense key for each instance ID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wordnet definition from the sense key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wiki definition using target word and context sentence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wordnet definition and wiki definition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histogram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27B0D3-3D3E-CB06-ACE3-588CD9DD7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21973"/>
            <a:ext cx="5883150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3CDE0-2FB2-A2D2-07CE-74D90D4A4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A94BE-FA33-1A58-5FC8-27AF7940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DBB65-BD89-DE53-4BBA-4959CA81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C0DF4-7DA5-BC51-4CD7-45D3F68E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11</a:t>
            </a:fld>
            <a:endParaRPr lang="en-US" sz="1400" dirty="0"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A5FA67-97C9-403B-20BF-377E2D4183ED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B3B5654-2C6A-15F6-180D-82A4800B22CD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8B3313-C8E1-4947-0708-EEBE1FDB4136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CC3BCC-F195-3277-E5E6-E85D3CE225B8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6BCEE28-8727-5AB4-2041-6D4AB5AB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4159"/>
            <a:ext cx="5723116" cy="45419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87B072-5FBE-6B11-9259-28248538EFF5}"/>
              </a:ext>
            </a:extLst>
          </p:cNvPr>
          <p:cNvSpPr txBox="1"/>
          <p:nvPr/>
        </p:nvSpPr>
        <p:spPr>
          <a:xfrm>
            <a:off x="212850" y="1407509"/>
            <a:ext cx="5883150" cy="4374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pipeline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10 target words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3 context sentences per word from xml file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instance id of the target word in the sentence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sense key for each instance ID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wordnet definition from the sense key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wiki definition using target word and context sentence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wordnet definition and wiki definition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histogram</a:t>
            </a:r>
          </a:p>
        </p:txBody>
      </p:sp>
      <p:pic>
        <p:nvPicPr>
          <p:cNvPr id="12" name="Picture 2" descr="University of Oulu | World University Rankings | THE">
            <a:extLst>
              <a:ext uri="{FF2B5EF4-FFF2-40B4-BE49-F238E27FC236}">
                <a16:creationId xmlns:a16="http://schemas.microsoft.com/office/drawing/2014/main" id="{8AF48EDC-6F51-F81B-D332-7DC4F9131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0" y="64501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BB3DEE-B1FF-87DF-7A15-CEA642E98BEB}"/>
              </a:ext>
            </a:extLst>
          </p:cNvPr>
          <p:cNvSpPr txBox="1"/>
          <p:nvPr/>
        </p:nvSpPr>
        <p:spPr>
          <a:xfrm>
            <a:off x="1411775" y="230036"/>
            <a:ext cx="8735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TASK-3: COMPARISION BETWEEN UNIFIED WSD AND WIKI BASED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E7119-484C-DA0C-6588-3E04FF661AC0}"/>
              </a:ext>
            </a:extLst>
          </p:cNvPr>
          <p:cNvSpPr txBox="1"/>
          <p:nvPr/>
        </p:nvSpPr>
        <p:spPr>
          <a:xfrm>
            <a:off x="7378262" y="5987018"/>
            <a:ext cx="3118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Table-1: Sentence with instance IDs</a:t>
            </a:r>
          </a:p>
        </p:txBody>
      </p:sp>
    </p:spTree>
    <p:extLst>
      <p:ext uri="{BB962C8B-B14F-4D97-AF65-F5344CB8AC3E}">
        <p14:creationId xmlns:p14="http://schemas.microsoft.com/office/powerpoint/2010/main" val="129281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81C0E-7217-A3CB-F068-9F715DA0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C0AFE90-7E24-EE15-A5EF-69C8DBA93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28" y="1126112"/>
            <a:ext cx="4956210" cy="531431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C85B9-2538-7780-1984-05E6B35C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FD350-2556-A8F3-D799-EF4B01F9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6C16A-A8D4-007B-B845-2A516BDB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12</a:t>
            </a:fld>
            <a:endParaRPr lang="en-US" sz="1400" dirty="0"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B74819-7630-F1E5-9697-57BD880C3658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5B73DB7-062D-9CA1-51B0-F0B90CAAFFB3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FE729A6-CF2D-A874-0CE7-2DF7F930AB96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8485EB-B6CE-DF84-1511-7DB53612491A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FF5BEDF-9DAA-9060-2DA3-F7EC8E242676}"/>
              </a:ext>
            </a:extLst>
          </p:cNvPr>
          <p:cNvSpPr txBox="1"/>
          <p:nvPr/>
        </p:nvSpPr>
        <p:spPr>
          <a:xfrm>
            <a:off x="212850" y="1407509"/>
            <a:ext cx="5883150" cy="4374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pipeline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10 target words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3 context sentences per word from xml file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instance id of the target word in the sentence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sense key for each instance ID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wordnet definition from the sense key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wiki definition using target word and context sentence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wordnet definition and wiki definition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histogram</a:t>
            </a:r>
          </a:p>
        </p:txBody>
      </p:sp>
      <p:pic>
        <p:nvPicPr>
          <p:cNvPr id="17" name="Picture 2" descr="University of Oulu | World University Rankings | THE">
            <a:extLst>
              <a:ext uri="{FF2B5EF4-FFF2-40B4-BE49-F238E27FC236}">
                <a16:creationId xmlns:a16="http://schemas.microsoft.com/office/drawing/2014/main" id="{57E193B2-8A71-1B33-FFC9-F5565147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0" y="64501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315A66-18BB-B544-EE55-63A916F9FF38}"/>
              </a:ext>
            </a:extLst>
          </p:cNvPr>
          <p:cNvSpPr txBox="1"/>
          <p:nvPr/>
        </p:nvSpPr>
        <p:spPr>
          <a:xfrm>
            <a:off x="1411775" y="230036"/>
            <a:ext cx="8735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TASK-3: COMPARISION BETWEEN UNIFIED WSD AND WIKI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153291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05B65-7990-DDE6-6715-8B01D8D98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07EF3EA-3BC1-2C46-C7A8-B633818A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3" y="1223311"/>
            <a:ext cx="10267585" cy="487978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56744-85FE-301B-18B2-38DA0986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A1DE9-A4E7-6136-9F95-F9415309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DA194-6299-3603-8647-5D5884AA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13</a:t>
            </a:fld>
            <a:endParaRPr lang="en-US" sz="1400" dirty="0"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86260C-DF84-4449-4C7F-A3F590650367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ED8E76-094D-2A42-606D-FD3FC8D24CAF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6E8E911-8169-0A5A-69AA-85E1131C78DD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E6BA47-5AEE-0283-A4E6-36BA3AD5F84C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77E9EFC-AE01-4C26-5F7D-E3DEF0DD15AA}"/>
              </a:ext>
            </a:extLst>
          </p:cNvPr>
          <p:cNvSpPr txBox="1"/>
          <p:nvPr/>
        </p:nvSpPr>
        <p:spPr>
          <a:xfrm>
            <a:off x="4759768" y="6062837"/>
            <a:ext cx="2404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Table-2: Table after step-6 </a:t>
            </a:r>
          </a:p>
        </p:txBody>
      </p:sp>
      <p:pic>
        <p:nvPicPr>
          <p:cNvPr id="15" name="Picture 2" descr="University of Oulu | World University Rankings | THE">
            <a:extLst>
              <a:ext uri="{FF2B5EF4-FFF2-40B4-BE49-F238E27FC236}">
                <a16:creationId xmlns:a16="http://schemas.microsoft.com/office/drawing/2014/main" id="{260E8889-121B-07AA-CEC7-4CEE3FFB5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0" y="64501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885152-5FF4-AA36-EC3B-9502B9679E4D}"/>
              </a:ext>
            </a:extLst>
          </p:cNvPr>
          <p:cNvSpPr txBox="1"/>
          <p:nvPr/>
        </p:nvSpPr>
        <p:spPr>
          <a:xfrm>
            <a:off x="1411775" y="230036"/>
            <a:ext cx="8735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TASK-3: COMPARISION BETWEEN UNIFIED WSD AND WIKI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147243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7C6C6-EF89-854E-6647-E868E97B2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7FDA4-8032-829F-9C87-61A0727B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58BD1-33ED-FFFD-8FFA-435FC186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364F2-AC79-139D-C9CA-ACC1E31D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14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16F96-8462-85E9-0373-98FDF5D3512B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9562436-1C4C-5B1B-CE93-1E134D82AAC1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5F5E760-B9F4-D88A-6282-32140E417F58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93D670D-2DFE-B546-FFEA-C9DDC4C24192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B70DCDD-0D18-13F5-7BE3-20B019A534C0}"/>
              </a:ext>
            </a:extLst>
          </p:cNvPr>
          <p:cNvSpPr txBox="1"/>
          <p:nvPr/>
        </p:nvSpPr>
        <p:spPr>
          <a:xfrm>
            <a:off x="212850" y="1407509"/>
            <a:ext cx="5883150" cy="4374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pipeline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10 target words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3 context sentences per word from xml file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instance id of the target word in the sentence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sense key for each instance ID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wordnet definition from the sense key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wiki definition using target word and context sentence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wordnet definition and wiki definition</a:t>
            </a:r>
          </a:p>
          <a:p>
            <a:pPr marL="800100" lvl="1" indent="-342900">
              <a:lnSpc>
                <a:spcPts val="2800"/>
              </a:lnSpc>
              <a:buFont typeface="+mj-lt"/>
              <a:buAutoNum type="arabicPeriod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histogram</a:t>
            </a:r>
          </a:p>
        </p:txBody>
      </p:sp>
      <p:pic>
        <p:nvPicPr>
          <p:cNvPr id="15" name="Picture 2" descr="University of Oulu | World University Rankings | THE">
            <a:extLst>
              <a:ext uri="{FF2B5EF4-FFF2-40B4-BE49-F238E27FC236}">
                <a16:creationId xmlns:a16="http://schemas.microsoft.com/office/drawing/2014/main" id="{DE5AD308-FE25-C40F-C760-D5D8163E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0" y="64501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73008A-93D2-3501-8899-FCEE7D48BDA2}"/>
              </a:ext>
            </a:extLst>
          </p:cNvPr>
          <p:cNvSpPr txBox="1"/>
          <p:nvPr/>
        </p:nvSpPr>
        <p:spPr>
          <a:xfrm>
            <a:off x="1411775" y="230036"/>
            <a:ext cx="8735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TASK-3: COMPARISION BETWEEN UNIFIED WSD AND WIKI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88681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2DD87-DE1A-F413-ED4A-160FAEFF9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47093-7497-D32C-5C74-C0D9DE71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8439D-BC29-0255-30A6-4F861F12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3081C-47BD-44CD-089E-FC3FB1DA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15</a:t>
            </a:fld>
            <a:endParaRPr lang="en-US" sz="1400" dirty="0"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BF616B-1491-399E-5205-B59D7D7966B5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586298-A26E-971D-BE0E-BCFB91A1D3B0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6C06A04-C837-8540-EC2F-188F3A8901D8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230814-31EB-B24C-8F1C-934A776ED35F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E039888-5DE7-91CA-36F1-2260821A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94" y="1219459"/>
            <a:ext cx="10785613" cy="4736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4DD214-298E-B29E-C951-35C56CCF7BCC}"/>
              </a:ext>
            </a:extLst>
          </p:cNvPr>
          <p:cNvSpPr txBox="1"/>
          <p:nvPr/>
        </p:nvSpPr>
        <p:spPr>
          <a:xfrm>
            <a:off x="3271231" y="5956131"/>
            <a:ext cx="5820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Table-3: Comparison between wordnet definition and wiki definition</a:t>
            </a:r>
          </a:p>
        </p:txBody>
      </p:sp>
      <p:pic>
        <p:nvPicPr>
          <p:cNvPr id="12" name="Picture 2" descr="University of Oulu | World University Rankings | THE">
            <a:extLst>
              <a:ext uri="{FF2B5EF4-FFF2-40B4-BE49-F238E27FC236}">
                <a16:creationId xmlns:a16="http://schemas.microsoft.com/office/drawing/2014/main" id="{8310CF7D-4A76-E61E-E8F6-71800717C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0" y="64501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72B847-A0EE-4E55-2CAC-7E11226400B6}"/>
              </a:ext>
            </a:extLst>
          </p:cNvPr>
          <p:cNvSpPr txBox="1"/>
          <p:nvPr/>
        </p:nvSpPr>
        <p:spPr>
          <a:xfrm>
            <a:off x="1411775" y="230036"/>
            <a:ext cx="8735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TASK-3: COMPARISION BETWEEN UNIFIED WSD AND WIKI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261558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E40C7-B053-9E63-6590-FB349C124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993C198-A5C0-742D-6660-29D4E605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4680"/>
            <a:ext cx="5852172" cy="4389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E7AFE8-1061-DA3D-ED4F-96664D5E7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680"/>
            <a:ext cx="5852172" cy="438912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9989E-9F44-45AB-6CEC-365CBB8C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46AB6-2351-723C-C85C-8998BA21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9E3EC-66C5-D302-D140-AA0223F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16</a:t>
            </a:fld>
            <a:endParaRPr lang="en-US" sz="1400" dirty="0">
              <a:latin typeface="Georgia" panose="020405020504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457BDA-15FD-6713-1C9D-D1EEF1DEA9AB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3B6D910-9EE6-AD91-51A1-3AFB443ADC3E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CE96700-90FA-E6E2-2D3C-1F1A00A9C294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9DCC2C2-29BE-0A95-F399-429CEA7DF001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C10A7FB-32A7-3AA2-3A90-B5D76036815D}"/>
              </a:ext>
            </a:extLst>
          </p:cNvPr>
          <p:cNvSpPr txBox="1"/>
          <p:nvPr/>
        </p:nvSpPr>
        <p:spPr>
          <a:xfrm>
            <a:off x="5517263" y="1308501"/>
            <a:ext cx="194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3C8C"/>
                </a:solidFill>
              </a:rPr>
              <a:t>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F436F-3969-EF29-B359-ACD735AF31B9}"/>
              </a:ext>
            </a:extLst>
          </p:cNvPr>
          <p:cNvSpPr txBox="1"/>
          <p:nvPr/>
        </p:nvSpPr>
        <p:spPr>
          <a:xfrm>
            <a:off x="584982" y="5676900"/>
            <a:ext cx="4818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Figure-2: Histogram of similarity score for first 10 words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D581A-D1E0-F4BD-7FDB-8E5E2555BE81}"/>
              </a:ext>
            </a:extLst>
          </p:cNvPr>
          <p:cNvSpPr txBox="1"/>
          <p:nvPr/>
        </p:nvSpPr>
        <p:spPr>
          <a:xfrm>
            <a:off x="6256293" y="5676900"/>
            <a:ext cx="5077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Figure-3: Histogram of similarity score for second 10 words</a:t>
            </a:r>
          </a:p>
        </p:txBody>
      </p:sp>
      <p:pic>
        <p:nvPicPr>
          <p:cNvPr id="18" name="Picture 2" descr="University of Oulu | World University Rankings | THE">
            <a:extLst>
              <a:ext uri="{FF2B5EF4-FFF2-40B4-BE49-F238E27FC236}">
                <a16:creationId xmlns:a16="http://schemas.microsoft.com/office/drawing/2014/main" id="{69B7D03C-00C0-B634-4B83-D116CC9C0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0" y="64501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AD52B4-AB83-E610-D7A8-2AD628F8BF9E}"/>
              </a:ext>
            </a:extLst>
          </p:cNvPr>
          <p:cNvSpPr txBox="1"/>
          <p:nvPr/>
        </p:nvSpPr>
        <p:spPr>
          <a:xfrm>
            <a:off x="1411775" y="230036"/>
            <a:ext cx="8735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TASK-3: COMPARISION BETWEEN UNIFIED WSD AND WIKI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09167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DE7E7-347E-EC45-B18B-71CFFEC38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7ED49-94D8-A6AA-56C5-7C25C512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3038A-F885-BA09-3672-0A3936C6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3B86A-4413-2BE7-25C7-B261D7C7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17</a:t>
            </a:fld>
            <a:endParaRPr lang="en-US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8A0C9F5F-2103-B2D1-4D8B-75C8CD25D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8CC87E3-FC0A-D156-FD1A-8B4BED9D4627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F3CF845-D73F-E15E-5794-8F9ADF49CEB4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756465B-F5C2-C9B3-D6A5-CEC71B2A9EF0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05FAC9B-E528-F4F7-F9E7-40EFA59A6901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C8AB337-1F84-6FD7-8D6E-7A61F4D11D38}"/>
              </a:ext>
            </a:extLst>
          </p:cNvPr>
          <p:cNvSpPr txBox="1"/>
          <p:nvPr/>
        </p:nvSpPr>
        <p:spPr>
          <a:xfrm>
            <a:off x="1411775" y="503086"/>
            <a:ext cx="8735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TASK-3: COMPARISION BETWEEN UNIFIED WSD AND WIKI BASED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E63C3-DEE1-50F5-D14C-5B0895219BD6}"/>
              </a:ext>
            </a:extLst>
          </p:cNvPr>
          <p:cNvSpPr txBox="1"/>
          <p:nvPr/>
        </p:nvSpPr>
        <p:spPr>
          <a:xfrm>
            <a:off x="533399" y="1741312"/>
            <a:ext cx="6256283" cy="31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annotation. Most pages are not annotated.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time the search produce page not found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target word do not have any wordnet definition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Lesk</a:t>
            </a: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 overlap calculation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not capture the semantic meaning between two text</a:t>
            </a:r>
          </a:p>
        </p:txBody>
      </p:sp>
    </p:spTree>
    <p:extLst>
      <p:ext uri="{BB962C8B-B14F-4D97-AF65-F5344CB8AC3E}">
        <p14:creationId xmlns:p14="http://schemas.microsoft.com/office/powerpoint/2010/main" val="373720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59657-23AF-5F25-7CA0-703933B4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B5B40-CA97-E29E-59A4-83DCBA29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2ED8D-DC5B-2ECF-8A62-14F93D4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309C6-6FE9-B00A-2ED0-6D3B511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18</a:t>
            </a:fld>
            <a:endParaRPr lang="en-US" sz="140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B9A88BB3-99B6-3B07-11BA-9F07479E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61CAD5-454C-C52E-3CA1-E13A5E8990F3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1B85D3-F773-A38C-A4A1-9F9984EBEF6F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31B8CA-9238-A329-62E5-1DEC02F65C5A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126775-A22A-67CF-C5D1-6FAD66B9157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816985-6F12-197E-4DCB-64098E901D4E}"/>
              </a:ext>
            </a:extLst>
          </p:cNvPr>
          <p:cNvSpPr txBox="1"/>
          <p:nvPr/>
        </p:nvSpPr>
        <p:spPr>
          <a:xfrm>
            <a:off x="1779132" y="532903"/>
            <a:ext cx="8092241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/>
                <a:ea typeface="+mn-lt"/>
                <a:cs typeface="+mn-lt"/>
              </a:rPr>
              <a:t>TASK-6: ONWARDS - </a:t>
            </a:r>
            <a:r>
              <a:rPr lang="en-US" sz="3000" b="1" dirty="0">
                <a:solidFill>
                  <a:srgbClr val="1E3C8C"/>
                </a:solidFill>
                <a:latin typeface="Arial"/>
                <a:ea typeface="+mn-lt"/>
                <a:cs typeface="Arial"/>
              </a:rPr>
              <a:t>Wikipedia2Vec</a:t>
            </a:r>
            <a:endParaRPr lang="en-US" sz="3000" b="1" dirty="0">
              <a:solidFill>
                <a:srgbClr val="1E3C8C"/>
              </a:solidFill>
              <a:latin typeface="Arial"/>
              <a:ea typeface="Calibri"/>
              <a:cs typeface="Calibri"/>
            </a:endParaRPr>
          </a:p>
        </p:txBody>
      </p:sp>
      <p:sp>
        <p:nvSpPr>
          <p:cNvPr id="2465" name="TextBox 2464">
            <a:extLst>
              <a:ext uri="{FF2B5EF4-FFF2-40B4-BE49-F238E27FC236}">
                <a16:creationId xmlns:a16="http://schemas.microsoft.com/office/drawing/2014/main" id="{FBC3389A-8109-7911-8167-B3765E321656}"/>
              </a:ext>
            </a:extLst>
          </p:cNvPr>
          <p:cNvSpPr txBox="1"/>
          <p:nvPr/>
        </p:nvSpPr>
        <p:spPr>
          <a:xfrm>
            <a:off x="590674" y="1390478"/>
            <a:ext cx="61826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</a:rPr>
              <a:t>Wikipedia2Vec Framework Specification</a:t>
            </a:r>
          </a:p>
        </p:txBody>
      </p:sp>
      <p:sp>
        <p:nvSpPr>
          <p:cNvPr id="2471" name="Rectangle: Rounded Corners 2470">
            <a:extLst>
              <a:ext uri="{FF2B5EF4-FFF2-40B4-BE49-F238E27FC236}">
                <a16:creationId xmlns:a16="http://schemas.microsoft.com/office/drawing/2014/main" id="{9BB36ACE-F129-CB6F-D973-BC227645C63E}"/>
              </a:ext>
            </a:extLst>
          </p:cNvPr>
          <p:cNvSpPr/>
          <p:nvPr/>
        </p:nvSpPr>
        <p:spPr>
          <a:xfrm>
            <a:off x="717663" y="2028742"/>
            <a:ext cx="9459614" cy="425092"/>
          </a:xfrm>
          <a:prstGeom prst="roundRect">
            <a:avLst/>
          </a:prstGeom>
          <a:noFill/>
          <a:ln w="12700">
            <a:solidFill>
              <a:srgbClr val="1E3C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/>
                </a:solidFill>
                <a:ea typeface="Calibri"/>
                <a:cs typeface="Calibri"/>
              </a:rPr>
              <a:t>A tool for embedding vector representation of words and entities</a:t>
            </a:r>
            <a:endParaRPr lang="en-US" sz="240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2474" name="Rectangle: Rounded Corners 2473">
            <a:extLst>
              <a:ext uri="{FF2B5EF4-FFF2-40B4-BE49-F238E27FC236}">
                <a16:creationId xmlns:a16="http://schemas.microsoft.com/office/drawing/2014/main" id="{932F3268-7FEC-3DE6-6011-7ABB23A8850E}"/>
              </a:ext>
            </a:extLst>
          </p:cNvPr>
          <p:cNvSpPr/>
          <p:nvPr/>
        </p:nvSpPr>
        <p:spPr>
          <a:xfrm>
            <a:off x="717663" y="2514655"/>
            <a:ext cx="9459614" cy="436136"/>
          </a:xfrm>
          <a:prstGeom prst="roundRect">
            <a:avLst/>
          </a:prstGeom>
          <a:noFill/>
          <a:ln w="12700">
            <a:solidFill>
              <a:srgbClr val="1E3C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/>
                </a:solidFill>
                <a:ea typeface="Calibri"/>
                <a:cs typeface="Calibri"/>
              </a:rPr>
              <a:t>Embeddings learn through word-based skip gram, anchor context and link graph models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2475" name="Rectangle: Rounded Corners 2474">
            <a:extLst>
              <a:ext uri="{FF2B5EF4-FFF2-40B4-BE49-F238E27FC236}">
                <a16:creationId xmlns:a16="http://schemas.microsoft.com/office/drawing/2014/main" id="{11B37D0B-0FC2-9877-A820-69F579B6A80A}"/>
              </a:ext>
            </a:extLst>
          </p:cNvPr>
          <p:cNvSpPr/>
          <p:nvPr/>
        </p:nvSpPr>
        <p:spPr>
          <a:xfrm>
            <a:off x="717663" y="3011611"/>
            <a:ext cx="9459614" cy="425092"/>
          </a:xfrm>
          <a:prstGeom prst="roundRect">
            <a:avLst/>
          </a:prstGeom>
          <a:noFill/>
          <a:ln w="12700">
            <a:solidFill>
              <a:srgbClr val="1E3C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Major use-cases of the vector embedding model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2476" name="TextBox 2475">
            <a:extLst>
              <a:ext uri="{FF2B5EF4-FFF2-40B4-BE49-F238E27FC236}">
                <a16:creationId xmlns:a16="http://schemas.microsoft.com/office/drawing/2014/main" id="{2676D166-2452-7CF8-BD02-C2451215996E}"/>
              </a:ext>
            </a:extLst>
          </p:cNvPr>
          <p:cNvSpPr txBox="1"/>
          <p:nvPr/>
        </p:nvSpPr>
        <p:spPr>
          <a:xfrm>
            <a:off x="1004719" y="3408727"/>
            <a:ext cx="331735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Similarity Comparisons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Text Classification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Question Answering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Calibri"/>
                <a:cs typeface="Calibri"/>
              </a:rPr>
              <a:t>Named Entity Disambiguation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77" name="Rectangle: Rounded Corners 2476">
            <a:extLst>
              <a:ext uri="{FF2B5EF4-FFF2-40B4-BE49-F238E27FC236}">
                <a16:creationId xmlns:a16="http://schemas.microsoft.com/office/drawing/2014/main" id="{22372A00-C1F0-C6F0-0D2F-E3115D8D9735}"/>
              </a:ext>
            </a:extLst>
          </p:cNvPr>
          <p:cNvSpPr/>
          <p:nvPr/>
        </p:nvSpPr>
        <p:spPr>
          <a:xfrm>
            <a:off x="717663" y="4491437"/>
            <a:ext cx="9459614" cy="425091"/>
          </a:xfrm>
          <a:prstGeom prst="roundRect">
            <a:avLst/>
          </a:prstGeom>
          <a:noFill/>
          <a:ln w="12700">
            <a:solidFill>
              <a:srgbClr val="1E3C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Pre-trained embeddings vectors available in dimensions of 100d, 300d and 500d</a:t>
            </a:r>
          </a:p>
          <a:p>
            <a:pPr algn="ctr"/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2478" name="TextBox 2477">
            <a:extLst>
              <a:ext uri="{FF2B5EF4-FFF2-40B4-BE49-F238E27FC236}">
                <a16:creationId xmlns:a16="http://schemas.microsoft.com/office/drawing/2014/main" id="{C1186372-8440-4885-9E52-CAD06BD18B14}"/>
              </a:ext>
            </a:extLst>
          </p:cNvPr>
          <p:cNvSpPr txBox="1"/>
          <p:nvPr/>
        </p:nvSpPr>
        <p:spPr>
          <a:xfrm>
            <a:off x="1004719" y="4910640"/>
            <a:ext cx="8132315" cy="12334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For the task we perform comparison with pre-trained vector models loaded through </a:t>
            </a:r>
            <a:r>
              <a:rPr lang="en-US" sz="1600" dirty="0" err="1">
                <a:ea typeface="Calibri"/>
                <a:cs typeface="Calibri"/>
              </a:rPr>
              <a:t>gensim</a:t>
            </a:r>
            <a:r>
              <a:rPr lang="en-US" sz="1600" dirty="0">
                <a:ea typeface="Calibri"/>
                <a:cs typeface="Calibri"/>
              </a:rPr>
              <a:t>, </a:t>
            </a:r>
            <a:endParaRPr lang="en-US" dirty="0">
              <a:ea typeface="Calibri"/>
              <a:cs typeface="Calibri"/>
            </a:endParaRPr>
          </a:p>
          <a:p>
            <a:pPr marL="742950" lvl="1" indent="-285750">
              <a:buFont typeface="Wingdings"/>
              <a:buChar char="§"/>
            </a:pPr>
            <a:r>
              <a:rPr lang="en-US" sz="1600" dirty="0">
                <a:ea typeface="Calibri"/>
                <a:cs typeface="Calibri"/>
              </a:rPr>
              <a:t>word2vec (word2vec-google-news-300) </a:t>
            </a:r>
            <a:endParaRPr lang="en-US" dirty="0">
              <a:ea typeface="Calibri"/>
              <a:cs typeface="Calibri"/>
            </a:endParaRPr>
          </a:p>
          <a:p>
            <a:pPr marL="742950" lvl="1" indent="-285750">
              <a:buFont typeface="Wingdings"/>
              <a:buChar char="§"/>
            </a:pPr>
            <a:r>
              <a:rPr lang="en-US" sz="1600" err="1">
                <a:ea typeface="Calibri"/>
                <a:cs typeface="Calibri"/>
              </a:rPr>
              <a:t>GloVe</a:t>
            </a:r>
            <a:r>
              <a:rPr lang="en-US" sz="1600" dirty="0">
                <a:ea typeface="Calibri"/>
                <a:cs typeface="Calibri"/>
              </a:rPr>
              <a:t> (glove-wiki-gigaword-300) </a:t>
            </a:r>
            <a:endParaRPr lang="en-US">
              <a:ea typeface="Calibri"/>
              <a:cs typeface="Calibri"/>
            </a:endParaRPr>
          </a:p>
          <a:p>
            <a:pPr marL="742950" lvl="1" indent="-285750">
              <a:buFont typeface="Wingdings"/>
              <a:buChar char="§"/>
            </a:pPr>
            <a:r>
              <a:rPr lang="en-US" sz="1600" err="1">
                <a:ea typeface="Calibri"/>
                <a:cs typeface="Calibri"/>
              </a:rPr>
              <a:t>FastText</a:t>
            </a:r>
            <a:r>
              <a:rPr lang="en-US" sz="1600" dirty="0">
                <a:ea typeface="Calibri"/>
                <a:cs typeface="Calibri"/>
              </a:rPr>
              <a:t> (fasttext-wiki-news-subwords-300)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79" name="Rectangle: Rounded Corners 2478">
            <a:extLst>
              <a:ext uri="{FF2B5EF4-FFF2-40B4-BE49-F238E27FC236}">
                <a16:creationId xmlns:a16="http://schemas.microsoft.com/office/drawing/2014/main" id="{525F5839-645F-13F2-9EEA-EA5F9AE7572F}"/>
              </a:ext>
            </a:extLst>
          </p:cNvPr>
          <p:cNvSpPr/>
          <p:nvPr/>
        </p:nvSpPr>
        <p:spPr>
          <a:xfrm>
            <a:off x="5830793" y="5518478"/>
            <a:ext cx="5108483" cy="380918"/>
          </a:xfrm>
          <a:prstGeom prst="roundRect">
            <a:avLst/>
          </a:prstGeom>
          <a:noFill/>
          <a:ln w="12700">
            <a:solidFill>
              <a:srgbClr val="1E3C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6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1600" dirty="0">
                <a:solidFill>
                  <a:schemeClr val="tx1"/>
                </a:solidFill>
                <a:ea typeface="+mn-lt"/>
                <a:cs typeface="+mn-lt"/>
              </a:rPr>
              <a:t>Compare With : Wikipedia2Vec (enwiki_20180420_300d)</a:t>
            </a:r>
          </a:p>
          <a:p>
            <a:pPr algn="ctr"/>
            <a:endParaRPr lang="en-US" sz="16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2481" name="Right Brace 2480">
            <a:extLst>
              <a:ext uri="{FF2B5EF4-FFF2-40B4-BE49-F238E27FC236}">
                <a16:creationId xmlns:a16="http://schemas.microsoft.com/office/drawing/2014/main" id="{82C50D3D-255C-C125-0ED0-165A9C3F3599}"/>
              </a:ext>
            </a:extLst>
          </p:cNvPr>
          <p:cNvSpPr/>
          <p:nvPr/>
        </p:nvSpPr>
        <p:spPr>
          <a:xfrm>
            <a:off x="5440200" y="5313444"/>
            <a:ext cx="245651" cy="822545"/>
          </a:xfrm>
          <a:prstGeom prst="rightBrace">
            <a:avLst/>
          </a:prstGeom>
          <a:ln w="12700">
            <a:solidFill>
              <a:srgbClr val="1E3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51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59657-23AF-5F25-7CA0-703933B4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B5B40-CA97-E29E-59A4-83DCBA29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2ED8D-DC5B-2ECF-8A62-14F93D4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309C6-6FE9-B00A-2ED0-6D3B511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19</a:t>
            </a:fld>
            <a:endParaRPr lang="en-US" sz="140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B9A88BB3-99B6-3B07-11BA-9F07479E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61CAD5-454C-C52E-3CA1-E13A5E8990F3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1B85D3-F773-A38C-A4A1-9F9984EBEF6F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31B8CA-9238-A329-62E5-1DEC02F65C5A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126775-A22A-67CF-C5D1-6FAD66B9157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816985-6F12-197E-4DCB-64098E901D4E}"/>
              </a:ext>
            </a:extLst>
          </p:cNvPr>
          <p:cNvSpPr txBox="1"/>
          <p:nvPr/>
        </p:nvSpPr>
        <p:spPr>
          <a:xfrm>
            <a:off x="1779132" y="532903"/>
            <a:ext cx="1028989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>
                <a:solidFill>
                  <a:srgbClr val="1E3C8C"/>
                </a:solidFill>
                <a:latin typeface="Arial"/>
                <a:ea typeface="+mn-lt"/>
                <a:cs typeface="+mn-lt"/>
              </a:rPr>
              <a:t>TASK-6: </a:t>
            </a:r>
            <a:r>
              <a:rPr lang="en-US" sz="3000" b="1" dirty="0">
                <a:solidFill>
                  <a:srgbClr val="1E3C8C"/>
                </a:solidFill>
                <a:latin typeface="Arial"/>
                <a:ea typeface="+mn-lt"/>
                <a:cs typeface="+mn-lt"/>
              </a:rPr>
              <a:t>Wikipedia2Vec IMPLEMENTATION &amp; COMPARISONS</a:t>
            </a:r>
            <a:endParaRPr lang="en-US" sz="3000" b="1" dirty="0">
              <a:solidFill>
                <a:srgbClr val="1E3C8C"/>
              </a:solidFill>
              <a:latin typeface="Arial"/>
              <a:ea typeface="Calibri"/>
              <a:cs typeface="Calibri"/>
            </a:endParaRPr>
          </a:p>
        </p:txBody>
      </p:sp>
      <p:sp>
        <p:nvSpPr>
          <p:cNvPr id="2465" name="TextBox 2464">
            <a:extLst>
              <a:ext uri="{FF2B5EF4-FFF2-40B4-BE49-F238E27FC236}">
                <a16:creationId xmlns:a16="http://schemas.microsoft.com/office/drawing/2014/main" id="{FBC3389A-8109-7911-8167-B3765E321656}"/>
              </a:ext>
            </a:extLst>
          </p:cNvPr>
          <p:cNvSpPr txBox="1"/>
          <p:nvPr/>
        </p:nvSpPr>
        <p:spPr>
          <a:xfrm>
            <a:off x="590674" y="1451518"/>
            <a:ext cx="41405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Simple word pair similarity</a:t>
            </a:r>
            <a:endParaRPr lang="en-US" dirty="0"/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6EAD70D-4DA3-F6F6-A333-0522F9FE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959" y="1635952"/>
            <a:ext cx="6017039" cy="3928441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85CB4E7-01DD-A6F2-0A64-F456FA8CB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1" y="3836987"/>
            <a:ext cx="4935744" cy="1735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7D8ADE-27A8-6EA3-EE53-E7B14360FFF4}"/>
              </a:ext>
            </a:extLst>
          </p:cNvPr>
          <p:cNvSpPr txBox="1"/>
          <p:nvPr/>
        </p:nvSpPr>
        <p:spPr>
          <a:xfrm>
            <a:off x="587849" y="2624990"/>
            <a:ext cx="4921682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1600" dirty="0">
                <a:cs typeface="Calibri"/>
              </a:rPr>
              <a:t>Function: </a:t>
            </a:r>
            <a:r>
              <a:rPr lang="en-US" sz="1600" dirty="0">
                <a:solidFill>
                  <a:srgbClr val="1E3C8C"/>
                </a:solidFill>
                <a:cs typeface="Calibri"/>
              </a:rPr>
              <a:t> </a:t>
            </a:r>
            <a:r>
              <a:rPr lang="en-US" sz="1600" i="1" dirty="0" err="1">
                <a:solidFill>
                  <a:srgbClr val="1E3C8C"/>
                </a:solidFill>
                <a:cs typeface="Calibri"/>
              </a:rPr>
              <a:t>model.get_word_vector</a:t>
            </a:r>
            <a:r>
              <a:rPr lang="en-US" sz="1600" i="1" dirty="0">
                <a:solidFill>
                  <a:srgbClr val="1E3C8C"/>
                </a:solidFill>
                <a:cs typeface="Calibri"/>
              </a:rPr>
              <a:t>(#word)</a:t>
            </a:r>
            <a:r>
              <a:rPr lang="en-US" sz="1600" dirty="0">
                <a:cs typeface="Calibri"/>
              </a:rPr>
              <a:t> - extract the word embedding vector </a:t>
            </a:r>
          </a:p>
          <a:p>
            <a:pPr marL="342900" indent="-342900">
              <a:buFont typeface="Arial,Sans-Serif"/>
              <a:buChar char="•"/>
            </a:pPr>
            <a:r>
              <a:rPr lang="en-US" sz="1600">
                <a:cs typeface="Calibri"/>
              </a:rPr>
              <a:t>Function:  </a:t>
            </a:r>
            <a:r>
              <a:rPr lang="en-US" sz="1600" i="1" err="1">
                <a:solidFill>
                  <a:srgbClr val="1E3C8C"/>
                </a:solidFill>
                <a:cs typeface="Calibri"/>
              </a:rPr>
              <a:t>model.most_similar</a:t>
            </a:r>
            <a:r>
              <a:rPr lang="en-US" sz="1600" i="1">
                <a:solidFill>
                  <a:srgbClr val="1E3C8C"/>
                </a:solidFill>
                <a:cs typeface="Calibri"/>
              </a:rPr>
              <a:t>(</a:t>
            </a:r>
            <a:r>
              <a:rPr lang="en-US" sz="1600" i="1" err="1">
                <a:solidFill>
                  <a:srgbClr val="1E3C8C"/>
                </a:solidFill>
                <a:cs typeface="Calibri"/>
              </a:rPr>
              <a:t>get_word</a:t>
            </a:r>
            <a:r>
              <a:rPr lang="en-US" sz="1600" i="1">
                <a:solidFill>
                  <a:srgbClr val="1E3C8C"/>
                </a:solidFill>
                <a:cs typeface="Calibri"/>
              </a:rPr>
              <a:t>(#word), 5)</a:t>
            </a:r>
            <a:r>
              <a:rPr lang="en-US" sz="1600">
                <a:cs typeface="Calibri"/>
              </a:rPr>
              <a:t> - extract the most 5 similar words with the given word</a:t>
            </a:r>
            <a:endParaRPr lang="en-US"/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84A6C5-B631-718A-8498-CFF63C543C9B}"/>
              </a:ext>
            </a:extLst>
          </p:cNvPr>
          <p:cNvSpPr/>
          <p:nvPr/>
        </p:nvSpPr>
        <p:spPr>
          <a:xfrm>
            <a:off x="596185" y="5794568"/>
            <a:ext cx="11281787" cy="425090"/>
          </a:xfrm>
          <a:prstGeom prst="roundRect">
            <a:avLst/>
          </a:prstGeom>
          <a:noFill/>
          <a:ln w="12700">
            <a:solidFill>
              <a:srgbClr val="1E3C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Word pair similarity 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score 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concept 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can be applied to 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word-sense disambiguation in a given context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B6CBD2-DE4B-8639-0396-C38B49EC330F}"/>
              </a:ext>
            </a:extLst>
          </p:cNvPr>
          <p:cNvSpPr/>
          <p:nvPr/>
        </p:nvSpPr>
        <p:spPr>
          <a:xfrm>
            <a:off x="596185" y="2039785"/>
            <a:ext cx="4920745" cy="425091"/>
          </a:xfrm>
          <a:prstGeom prst="roundRect">
            <a:avLst/>
          </a:prstGeom>
          <a:noFill/>
          <a:ln w="12700">
            <a:solidFill>
              <a:srgbClr val="1E3C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  <a:ea typeface="+mn-lt"/>
              <a:cs typeface="Calibri"/>
            </a:endParaRPr>
          </a:p>
          <a:p>
            <a:r>
              <a:rPr lang="en-US" sz="2000" dirty="0">
                <a:solidFill>
                  <a:schemeClr val="tx1"/>
                </a:solidFill>
                <a:ea typeface="+mn-lt"/>
                <a:cs typeface="Calibri"/>
              </a:rPr>
              <a:t>Functions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from Wikipedia2Vec library</a:t>
            </a:r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47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32E79-BA4F-D7B5-A0D6-933DCBD8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55D7C-3B65-BB73-1126-74B77A46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A844-69FC-0385-E78A-31417444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2</a:t>
            </a:fld>
            <a:endParaRPr lang="en-US" sz="1400">
              <a:latin typeface="Georgia" panose="02040502050405020303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B63103-5CAF-1E26-F0F1-3952C2FD7A0E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E38DE47-AD4C-79CA-212C-37CCCEE6C9FE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62A1C8B-4FA3-E330-65B4-F69BBF41570C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D5BD00B-5336-3DD1-97F9-5ADE555DA69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CF6454-2BFD-D870-9876-5264FB346215}"/>
              </a:ext>
            </a:extLst>
          </p:cNvPr>
          <p:cNvSpPr txBox="1"/>
          <p:nvPr/>
        </p:nvSpPr>
        <p:spPr>
          <a:xfrm>
            <a:off x="1562202" y="2011645"/>
            <a:ext cx="906759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000" b="1">
                <a:solidFill>
                  <a:srgbClr val="1E3C8C"/>
                </a:solidFill>
                <a:latin typeface="Arial"/>
                <a:cs typeface="Arial"/>
              </a:rPr>
              <a:t>Project 28: </a:t>
            </a:r>
            <a:r>
              <a:rPr lang="en-GB" sz="4000" b="1" err="1">
                <a:solidFill>
                  <a:srgbClr val="1E3C8C"/>
                </a:solidFill>
                <a:latin typeface="Arial"/>
                <a:cs typeface="Arial"/>
              </a:rPr>
              <a:t>Wordsense</a:t>
            </a:r>
            <a:r>
              <a:rPr lang="en-GB" sz="4000" b="1">
                <a:solidFill>
                  <a:srgbClr val="1E3C8C"/>
                </a:solidFill>
                <a:latin typeface="Arial"/>
                <a:cs typeface="Arial"/>
              </a:rPr>
              <a:t> Disambiguation Using Wikipedia</a:t>
            </a:r>
            <a:endParaRPr lang="en-US" sz="4000" b="1">
              <a:solidFill>
                <a:srgbClr val="1E3C8C"/>
              </a:solidFill>
              <a:latin typeface="Arial"/>
              <a:cs typeface="Arial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0B3FBB-2B5B-EDA4-8154-019B60C20A4C}"/>
              </a:ext>
            </a:extLst>
          </p:cNvPr>
          <p:cNvGrpSpPr/>
          <p:nvPr/>
        </p:nvGrpSpPr>
        <p:grpSpPr>
          <a:xfrm>
            <a:off x="4952460" y="576153"/>
            <a:ext cx="2732278" cy="1394543"/>
            <a:chOff x="4796089" y="1097672"/>
            <a:chExt cx="2732278" cy="139454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1C4CE8-CDFA-0707-A73C-CEAF682183D0}"/>
                </a:ext>
              </a:extLst>
            </p:cNvPr>
            <p:cNvSpPr/>
            <p:nvPr/>
          </p:nvSpPr>
          <p:spPr>
            <a:xfrm>
              <a:off x="5798916" y="1097672"/>
              <a:ext cx="270414" cy="1119747"/>
            </a:xfrm>
            <a:prstGeom prst="rect">
              <a:avLst/>
            </a:prstGeom>
            <a:solidFill>
              <a:srgbClr val="00A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974F20-2EB7-79D2-41F7-C47BA6C26502}"/>
                </a:ext>
              </a:extLst>
            </p:cNvPr>
            <p:cNvSpPr/>
            <p:nvPr/>
          </p:nvSpPr>
          <p:spPr>
            <a:xfrm rot="2701863">
              <a:off x="6838155" y="1377227"/>
              <a:ext cx="255533" cy="1124891"/>
            </a:xfrm>
            <a:prstGeom prst="rect">
              <a:avLst/>
            </a:prstGeom>
            <a:solidFill>
              <a:srgbClr val="00A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0BEAE0-4F19-8EC6-59D5-358F74F7CCE9}"/>
                </a:ext>
              </a:extLst>
            </p:cNvPr>
            <p:cNvSpPr/>
            <p:nvPr/>
          </p:nvSpPr>
          <p:spPr>
            <a:xfrm rot="18900018">
              <a:off x="4796089" y="1367936"/>
              <a:ext cx="261865" cy="1124279"/>
            </a:xfrm>
            <a:prstGeom prst="rect">
              <a:avLst/>
            </a:prstGeom>
            <a:solidFill>
              <a:srgbClr val="00A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34D6458-78F4-0E73-30EF-A5826793D052}"/>
              </a:ext>
            </a:extLst>
          </p:cNvPr>
          <p:cNvSpPr txBox="1"/>
          <p:nvPr/>
        </p:nvSpPr>
        <p:spPr>
          <a:xfrm>
            <a:off x="5233264" y="3945835"/>
            <a:ext cx="172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E3C8C"/>
                </a:solidFill>
              </a:rPr>
              <a:t>Group Members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8FAE5C-BE20-7BB3-5611-A890FE177309}"/>
              </a:ext>
            </a:extLst>
          </p:cNvPr>
          <p:cNvGrpSpPr/>
          <p:nvPr/>
        </p:nvGrpSpPr>
        <p:grpSpPr>
          <a:xfrm>
            <a:off x="192531" y="4480181"/>
            <a:ext cx="11852856" cy="923330"/>
            <a:chOff x="192531" y="4480181"/>
            <a:chExt cx="11852856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87934F-A508-2742-2925-B1C2D397B6BD}"/>
                </a:ext>
              </a:extLst>
            </p:cNvPr>
            <p:cNvSpPr txBox="1"/>
            <p:nvPr/>
          </p:nvSpPr>
          <p:spPr>
            <a:xfrm>
              <a:off x="192531" y="4480181"/>
              <a:ext cx="32371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1E3C8C"/>
                  </a:solidFill>
                </a:rPr>
                <a:t>Name: Abu Taher</a:t>
              </a:r>
            </a:p>
            <a:p>
              <a:r>
                <a:rPr lang="en-US">
                  <a:solidFill>
                    <a:srgbClr val="1E3C8C"/>
                  </a:solidFill>
                </a:rPr>
                <a:t>Student ID: 2410233</a:t>
              </a:r>
            </a:p>
            <a:p>
              <a:r>
                <a:rPr lang="en-US">
                  <a:solidFill>
                    <a:srgbClr val="1E3C8C"/>
                  </a:solidFill>
                </a:rPr>
                <a:t>Email: ataher24@student.oulu.fi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125115-E541-279E-7C3D-ACED185DCB42}"/>
                </a:ext>
              </a:extLst>
            </p:cNvPr>
            <p:cNvSpPr txBox="1"/>
            <p:nvPr/>
          </p:nvSpPr>
          <p:spPr>
            <a:xfrm>
              <a:off x="3561432" y="4480181"/>
              <a:ext cx="42568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1E3C8C"/>
                  </a:solidFill>
                </a:rPr>
                <a:t>Name: Md </a:t>
              </a:r>
              <a:r>
                <a:rPr lang="en-US" err="1">
                  <a:solidFill>
                    <a:srgbClr val="1E3C8C"/>
                  </a:solidFill>
                </a:rPr>
                <a:t>Rabiul</a:t>
              </a:r>
              <a:r>
                <a:rPr lang="en-US">
                  <a:solidFill>
                    <a:srgbClr val="1E3C8C"/>
                  </a:solidFill>
                </a:rPr>
                <a:t> Hasan</a:t>
              </a:r>
            </a:p>
            <a:p>
              <a:r>
                <a:rPr lang="en-US">
                  <a:solidFill>
                    <a:srgbClr val="1E3C8C"/>
                  </a:solidFill>
                </a:rPr>
                <a:t>Student ID: 2410234</a:t>
              </a:r>
            </a:p>
            <a:p>
              <a:r>
                <a:rPr lang="en-US">
                  <a:solidFill>
                    <a:srgbClr val="1E3C8C"/>
                  </a:solidFill>
                </a:rPr>
                <a:t>Email: mdrabiulhasan7890@student.oulu.fi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B61311-B893-5BAB-D3A5-FB933C370362}"/>
                </a:ext>
              </a:extLst>
            </p:cNvPr>
            <p:cNvSpPr txBox="1"/>
            <p:nvPr/>
          </p:nvSpPr>
          <p:spPr>
            <a:xfrm>
              <a:off x="7950035" y="4480181"/>
              <a:ext cx="40953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1E3C8C"/>
                  </a:solidFill>
                </a:rPr>
                <a:t>Name: Hans </a:t>
              </a:r>
              <a:r>
                <a:rPr lang="en-US" err="1">
                  <a:solidFill>
                    <a:srgbClr val="1E3C8C"/>
                  </a:solidFill>
                </a:rPr>
                <a:t>Thisanke</a:t>
              </a:r>
              <a:r>
                <a:rPr lang="en-US">
                  <a:solidFill>
                    <a:srgbClr val="1E3C8C"/>
                  </a:solidFill>
                </a:rPr>
                <a:t> MK</a:t>
              </a:r>
            </a:p>
            <a:p>
              <a:r>
                <a:rPr lang="en-US">
                  <a:solidFill>
                    <a:srgbClr val="1E3C8C"/>
                  </a:solidFill>
                </a:rPr>
                <a:t>Student ID: 2407698</a:t>
              </a:r>
            </a:p>
            <a:p>
              <a:r>
                <a:rPr lang="en-US">
                  <a:solidFill>
                    <a:srgbClr val="1E3C8C"/>
                  </a:solidFill>
                </a:rPr>
                <a:t>Email: hans.madalagama@student.oulu.fi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55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59657-23AF-5F25-7CA0-703933B4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B5B40-CA97-E29E-59A4-83DCBA29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2ED8D-DC5B-2ECF-8A62-14F93D4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309C6-6FE9-B00A-2ED0-6D3B511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20</a:t>
            </a:fld>
            <a:endParaRPr lang="en-US" sz="140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B9A88BB3-99B6-3B07-11BA-9F07479E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61CAD5-454C-C52E-3CA1-E13A5E8990F3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1B85D3-F773-A38C-A4A1-9F9984EBEF6F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31B8CA-9238-A329-62E5-1DEC02F65C5A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126775-A22A-67CF-C5D1-6FAD66B9157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7D8ADE-27A8-6EA3-EE53-E7B14360FFF4}"/>
              </a:ext>
            </a:extLst>
          </p:cNvPr>
          <p:cNvSpPr txBox="1"/>
          <p:nvPr/>
        </p:nvSpPr>
        <p:spPr>
          <a:xfrm>
            <a:off x="587850" y="4715640"/>
            <a:ext cx="459037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cs typeface="Calibri"/>
              </a:rPr>
              <a:t>Results - Wikipedia2Vec performance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The model achieved around 80% correlation with MC and RG datasets.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Performs better than word2vec and </a:t>
            </a:r>
            <a:r>
              <a:rPr lang="en-US" sz="1600" dirty="0" err="1">
                <a:cs typeface="Calibri"/>
              </a:rPr>
              <a:t>GloVe</a:t>
            </a:r>
            <a:r>
              <a:rPr lang="en-US" sz="1600" dirty="0">
                <a:cs typeface="Calibri"/>
              </a:rPr>
              <a:t> embedding models for all benchmark datasets.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cs typeface="Calibri"/>
              </a:rPr>
              <a:t>Competitive scores with </a:t>
            </a:r>
            <a:r>
              <a:rPr lang="en-US" sz="1600" err="1">
                <a:cs typeface="Calibri"/>
              </a:rPr>
              <a:t>FastText</a:t>
            </a:r>
            <a:r>
              <a:rPr lang="en-US" sz="1600">
                <a:cs typeface="Calibri"/>
              </a:rPr>
              <a:t> model.</a:t>
            </a:r>
            <a:endParaRPr lang="en-US" sz="1600" dirty="0"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B6CBD2-DE4B-8639-0396-C38B49EC330F}"/>
              </a:ext>
            </a:extLst>
          </p:cNvPr>
          <p:cNvSpPr/>
          <p:nvPr/>
        </p:nvSpPr>
        <p:spPr>
          <a:xfrm>
            <a:off x="596185" y="1984568"/>
            <a:ext cx="4589441" cy="425091"/>
          </a:xfrm>
          <a:prstGeom prst="roundRect">
            <a:avLst/>
          </a:prstGeom>
          <a:noFill/>
          <a:ln w="12700">
            <a:solidFill>
              <a:srgbClr val="1E3C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  <a:ea typeface="+mn-lt"/>
              <a:cs typeface="Calibri"/>
            </a:endParaRP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General datasets with ground truth scores</a:t>
            </a:r>
          </a:p>
          <a:p>
            <a:pPr algn="ctr"/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0B45A-CA1E-27D1-F5BC-6255E704B889}"/>
              </a:ext>
            </a:extLst>
          </p:cNvPr>
          <p:cNvSpPr txBox="1"/>
          <p:nvPr/>
        </p:nvSpPr>
        <p:spPr>
          <a:xfrm>
            <a:off x="590674" y="1432415"/>
            <a:ext cx="80450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Evaluate embedding models with benchmark datasets</a:t>
            </a:r>
            <a:r>
              <a:rPr lang="en-US" sz="2800">
                <a:ea typeface="+mn-lt"/>
                <a:cs typeface="+mn-lt"/>
              </a:rPr>
              <a:t> </a:t>
            </a:r>
            <a:endParaRPr lang="en-US" sz="2800" dirty="0">
              <a:ea typeface="+mn-lt"/>
              <a:cs typeface="+mn-lt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8BCCC7-9552-6AAF-F14D-172A5D967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16163"/>
              </p:ext>
            </p:extLst>
          </p:nvPr>
        </p:nvGraphicFramePr>
        <p:xfrm>
          <a:off x="598115" y="2577680"/>
          <a:ext cx="4596792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042">
                  <a:extLst>
                    <a:ext uri="{9D8B030D-6E8A-4147-A177-3AD203B41FA5}">
                      <a16:colId xmlns:a16="http://schemas.microsoft.com/office/drawing/2014/main" val="269870127"/>
                    </a:ext>
                  </a:extLst>
                </a:gridCol>
                <a:gridCol w="883477">
                  <a:extLst>
                    <a:ext uri="{9D8B030D-6E8A-4147-A177-3AD203B41FA5}">
                      <a16:colId xmlns:a16="http://schemas.microsoft.com/office/drawing/2014/main" val="677849143"/>
                    </a:ext>
                  </a:extLst>
                </a:gridCol>
                <a:gridCol w="1035273">
                  <a:extLst>
                    <a:ext uri="{9D8B030D-6E8A-4147-A177-3AD203B41FA5}">
                      <a16:colId xmlns:a16="http://schemas.microsoft.com/office/drawing/2014/main" val="216322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700">
                          <a:solidFill>
                            <a:srgbClr val="1E3C8C"/>
                          </a:solidFill>
                        </a:rPr>
                        <a:t>Benchmark dataset description</a:t>
                      </a:r>
                      <a:endParaRPr lang="en-US" sz="17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1E3C8C"/>
                          </a:solidFill>
                        </a:rPr>
                        <a:t>Word pairs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1E3C8C"/>
                          </a:solidFill>
                        </a:rPr>
                        <a:t>Score scale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0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MC(Miller-Charles)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0 – 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RG(Rubenstein-Goodenough)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– 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5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WS353(</a:t>
                      </a:r>
                      <a:r>
                        <a:rPr lang="en-US" sz="1600" dirty="0" err="1"/>
                        <a:t>WordSim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 – 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42120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9FF9E0ED-DBEC-5A55-58FE-EA101856C1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40" r="363" b="1026"/>
          <a:stretch/>
        </p:blipFill>
        <p:spPr>
          <a:xfrm>
            <a:off x="5193157" y="1919262"/>
            <a:ext cx="6866951" cy="42667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AFE09B-72C7-26A6-CC98-4BBF41711393}"/>
              </a:ext>
            </a:extLst>
          </p:cNvPr>
          <p:cNvSpPr txBox="1"/>
          <p:nvPr/>
        </p:nvSpPr>
        <p:spPr>
          <a:xfrm>
            <a:off x="1297099" y="4374989"/>
            <a:ext cx="31790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ea typeface="Calibri"/>
                <a:cs typeface="Calibri"/>
              </a:rPr>
              <a:t>Table-4: Benchmark dataset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5693A-0C90-6868-A5B2-A0D9FBC47AE1}"/>
              </a:ext>
            </a:extLst>
          </p:cNvPr>
          <p:cNvSpPr txBox="1"/>
          <p:nvPr/>
        </p:nvSpPr>
        <p:spPr>
          <a:xfrm>
            <a:off x="6764964" y="6187314"/>
            <a:ext cx="37248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ea typeface="Calibri"/>
                <a:cs typeface="Calibri"/>
              </a:rPr>
              <a:t>Figure-4: Correlation comparison bar chart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71987-67B6-D6F5-0C9C-72BFFC4D0D65}"/>
              </a:ext>
            </a:extLst>
          </p:cNvPr>
          <p:cNvSpPr txBox="1"/>
          <p:nvPr/>
        </p:nvSpPr>
        <p:spPr>
          <a:xfrm>
            <a:off x="1779132" y="532903"/>
            <a:ext cx="1028989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>
                <a:solidFill>
                  <a:srgbClr val="1E3C8C"/>
                </a:solidFill>
                <a:latin typeface="Arial"/>
                <a:ea typeface="+mn-lt"/>
                <a:cs typeface="+mn-lt"/>
              </a:rPr>
              <a:t>TASK-7: Wikipedia2Vec IMPLEMENTATION &amp; COMPARISONS</a:t>
            </a:r>
            <a:endParaRPr lang="en-US" sz="3000" b="1">
              <a:solidFill>
                <a:srgbClr val="1E3C8C"/>
              </a:solidFill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4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59657-23AF-5F25-7CA0-703933B4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B5B40-CA97-E29E-59A4-83DCBA29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2ED8D-DC5B-2ECF-8A62-14F93D4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309C6-6FE9-B00A-2ED0-6D3B511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21</a:t>
            </a:fld>
            <a:endParaRPr lang="en-US" sz="140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B9A88BB3-99B6-3B07-11BA-9F07479E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61CAD5-454C-C52E-3CA1-E13A5E8990F3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1B85D3-F773-A38C-A4A1-9F9984EBEF6F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31B8CA-9238-A329-62E5-1DEC02F65C5A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126775-A22A-67CF-C5D1-6FAD66B9157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7D8ADE-27A8-6EA3-EE53-E7B14360FFF4}"/>
              </a:ext>
            </a:extLst>
          </p:cNvPr>
          <p:cNvSpPr txBox="1"/>
          <p:nvPr/>
        </p:nvSpPr>
        <p:spPr>
          <a:xfrm>
            <a:off x="587850" y="4833685"/>
            <a:ext cx="459037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cs typeface="Calibri"/>
              </a:rPr>
              <a:t>Results - </a:t>
            </a:r>
            <a:r>
              <a:rPr lang="en-US" sz="1600" b="1" err="1">
                <a:cs typeface="Calibri"/>
              </a:rPr>
              <a:t>ConvexVec</a:t>
            </a:r>
            <a:r>
              <a:rPr lang="en-US" sz="1600" b="1">
                <a:cs typeface="Calibri"/>
              </a:rPr>
              <a:t>(factor=0.5) performance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Slight improvement on correlation scores in RG and WS353 datasets.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The correlation scores seem to fluctuate between original Wikipedia2Vec and </a:t>
            </a:r>
            <a:r>
              <a:rPr lang="en-US" sz="1600" err="1">
                <a:cs typeface="Calibri"/>
              </a:rPr>
              <a:t>FastText</a:t>
            </a:r>
            <a:r>
              <a:rPr lang="en-US" sz="1600">
                <a:cs typeface="Calibri"/>
              </a:rPr>
              <a:t> models.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B6CBD2-DE4B-8639-0396-C38B49EC330F}"/>
              </a:ext>
            </a:extLst>
          </p:cNvPr>
          <p:cNvSpPr/>
          <p:nvPr/>
        </p:nvSpPr>
        <p:spPr>
          <a:xfrm>
            <a:off x="596185" y="1973523"/>
            <a:ext cx="10486655" cy="369875"/>
          </a:xfrm>
          <a:prstGeom prst="roundRect">
            <a:avLst/>
          </a:prstGeom>
          <a:noFill/>
          <a:ln w="12700">
            <a:solidFill>
              <a:srgbClr val="1E3C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chemeClr val="tx1"/>
              </a:solidFill>
              <a:ea typeface="+mn-lt"/>
              <a:cs typeface="Calibri"/>
            </a:endParaRPr>
          </a:p>
          <a:p>
            <a:r>
              <a:rPr lang="en-US" sz="2000">
                <a:solidFill>
                  <a:schemeClr val="tx1"/>
                </a:solidFill>
                <a:cs typeface="Calibri"/>
              </a:rPr>
              <a:t>Convex combination factor addition between Wikipedia2Vec and </a:t>
            </a:r>
            <a:r>
              <a:rPr lang="en-US" sz="2000" err="1">
                <a:solidFill>
                  <a:schemeClr val="tx1"/>
                </a:solidFill>
                <a:cs typeface="Calibri"/>
              </a:rPr>
              <a:t>FastText</a:t>
            </a:r>
            <a:r>
              <a:rPr lang="en-US" sz="2000">
                <a:solidFill>
                  <a:schemeClr val="tx1"/>
                </a:solidFill>
                <a:cs typeface="Calibri"/>
              </a:rPr>
              <a:t> to generate new vectors</a:t>
            </a:r>
            <a:endParaRPr lang="en-US" err="1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0B45A-CA1E-27D1-F5BC-6255E704B889}"/>
              </a:ext>
            </a:extLst>
          </p:cNvPr>
          <p:cNvSpPr txBox="1"/>
          <p:nvPr/>
        </p:nvSpPr>
        <p:spPr>
          <a:xfrm>
            <a:off x="590674" y="1411820"/>
            <a:ext cx="113134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Evaluate convex combination vector model with benchmark datasets</a:t>
            </a:r>
            <a:endParaRPr lang="en-US"/>
          </a:p>
        </p:txBody>
      </p:sp>
      <p:pic>
        <p:nvPicPr>
          <p:cNvPr id="12" name="Picture 11" descr="A graph of blue bars&#10;&#10;Description automatically generated">
            <a:extLst>
              <a:ext uri="{FF2B5EF4-FFF2-40B4-BE49-F238E27FC236}">
                <a16:creationId xmlns:a16="http://schemas.microsoft.com/office/drawing/2014/main" id="{2D855C47-1319-249C-5752-E21C3760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98" t="247" r="101" b="916"/>
          <a:stretch/>
        </p:blipFill>
        <p:spPr>
          <a:xfrm>
            <a:off x="5310222" y="2486357"/>
            <a:ext cx="6418616" cy="3844524"/>
          </a:xfrm>
          <a:prstGeom prst="rect">
            <a:avLst/>
          </a:prstGeom>
        </p:spPr>
      </p:pic>
      <p:pic>
        <p:nvPicPr>
          <p:cNvPr id="21" name="Picture 2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CAC142-EF83-407C-9F80-297940CB4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10" y="2488994"/>
            <a:ext cx="4443068" cy="2321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76FD6B-DDAA-F32C-F8A8-0801F6CD3416}"/>
              </a:ext>
            </a:extLst>
          </p:cNvPr>
          <p:cNvSpPr txBox="1"/>
          <p:nvPr/>
        </p:nvSpPr>
        <p:spPr>
          <a:xfrm>
            <a:off x="6085343" y="6228504"/>
            <a:ext cx="56504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ea typeface="Calibri"/>
                <a:cs typeface="Calibri"/>
              </a:rPr>
              <a:t>Figure-5: Correlation comparison bar chart with convex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181C2-F2B8-8EDA-DAF0-25FF68E04818}"/>
              </a:ext>
            </a:extLst>
          </p:cNvPr>
          <p:cNvSpPr txBox="1"/>
          <p:nvPr/>
        </p:nvSpPr>
        <p:spPr>
          <a:xfrm>
            <a:off x="1779132" y="532903"/>
            <a:ext cx="1028989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>
                <a:solidFill>
                  <a:srgbClr val="1E3C8C"/>
                </a:solidFill>
                <a:latin typeface="Arial"/>
                <a:ea typeface="+mn-lt"/>
                <a:cs typeface="+mn-lt"/>
              </a:rPr>
              <a:t>TASK-8: Wikipedia2Vec IMPLEMENTATION &amp; COMPARISONS</a:t>
            </a:r>
            <a:endParaRPr lang="en-US" sz="3000" b="1">
              <a:solidFill>
                <a:srgbClr val="1E3C8C"/>
              </a:solidFill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35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59657-23AF-5F25-7CA0-703933B4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B5B40-CA97-E29E-59A4-83DCBA29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2ED8D-DC5B-2ECF-8A62-14F93D4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309C6-6FE9-B00A-2ED0-6D3B511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22</a:t>
            </a:fld>
            <a:endParaRPr lang="en-US" sz="140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B9A88BB3-99B6-3B07-11BA-9F07479E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61CAD5-454C-C52E-3CA1-E13A5E8990F3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1B85D3-F773-A38C-A4A1-9F9984EBEF6F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31B8CA-9238-A329-62E5-1DEC02F65C5A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126775-A22A-67CF-C5D1-6FAD66B9157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A7D8ADE-27A8-6EA3-EE53-E7B14360FFF4}"/>
              </a:ext>
            </a:extLst>
          </p:cNvPr>
          <p:cNvSpPr txBox="1"/>
          <p:nvPr/>
        </p:nvSpPr>
        <p:spPr>
          <a:xfrm>
            <a:off x="587850" y="2636033"/>
            <a:ext cx="411550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cs typeface="Calibri"/>
              </a:rPr>
              <a:t>Results – </a:t>
            </a:r>
            <a:r>
              <a:rPr lang="en-US" sz="1600" b="1" err="1">
                <a:cs typeface="Calibri"/>
              </a:rPr>
              <a:t>ConvexVector</a:t>
            </a:r>
            <a:r>
              <a:rPr lang="en-US" sz="1600" b="1">
                <a:cs typeface="Calibri"/>
              </a:rPr>
              <a:t> performance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The line plot shows almost flat correlation change from alpha 1.0 - -&gt; 0.5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The correlation scores gradually increase from alpha 0.6 -- &gt; 0  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Calibri"/>
              </a:rPr>
              <a:t>A similar correlation increment pattern can be observed in all benchmark datasets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B6CBD2-DE4B-8639-0396-C38B49EC330F}"/>
              </a:ext>
            </a:extLst>
          </p:cNvPr>
          <p:cNvSpPr/>
          <p:nvPr/>
        </p:nvSpPr>
        <p:spPr>
          <a:xfrm>
            <a:off x="596185" y="1940393"/>
            <a:ext cx="7306134" cy="380918"/>
          </a:xfrm>
          <a:prstGeom prst="roundRect">
            <a:avLst/>
          </a:prstGeom>
          <a:noFill/>
          <a:ln w="12700">
            <a:solidFill>
              <a:srgbClr val="1E3C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chemeClr val="tx1"/>
              </a:solidFill>
              <a:ea typeface="+mn-lt"/>
              <a:cs typeface="Calibri"/>
            </a:endParaRPr>
          </a:p>
          <a:p>
            <a:r>
              <a:rPr lang="en-US" sz="2000">
                <a:solidFill>
                  <a:schemeClr val="tx1"/>
                </a:solidFill>
                <a:cs typeface="Calibri"/>
              </a:rPr>
              <a:t>Convex combination factor (alpha range: 0 - 1 , change with 0.1 step)</a:t>
            </a:r>
          </a:p>
          <a:p>
            <a:pPr algn="ctr"/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0B45A-CA1E-27D1-F5BC-6255E704B889}"/>
              </a:ext>
            </a:extLst>
          </p:cNvPr>
          <p:cNvSpPr txBox="1"/>
          <p:nvPr/>
        </p:nvSpPr>
        <p:spPr>
          <a:xfrm>
            <a:off x="590674" y="1442712"/>
            <a:ext cx="10160137" cy="5335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Evaluation of performance with various convex combinations factors</a:t>
            </a:r>
            <a:endParaRPr lang="en-US"/>
          </a:p>
        </p:txBody>
      </p:sp>
      <p:pic>
        <p:nvPicPr>
          <p:cNvPr id="15" name="Picture 1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0E8BCD8-EB01-1C76-4071-87AFA3D888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944" r="473" b="1027"/>
          <a:stretch/>
        </p:blipFill>
        <p:spPr>
          <a:xfrm>
            <a:off x="4896167" y="2347444"/>
            <a:ext cx="6971656" cy="4005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260884-22CE-66B2-273F-2FD3272995AD}"/>
              </a:ext>
            </a:extLst>
          </p:cNvPr>
          <p:cNvSpPr txBox="1"/>
          <p:nvPr/>
        </p:nvSpPr>
        <p:spPr>
          <a:xfrm>
            <a:off x="6095640" y="6259396"/>
            <a:ext cx="56504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ea typeface="Calibri"/>
                <a:cs typeface="Calibri"/>
              </a:rPr>
              <a:t>Figure-6: Correlation comparison line chart for benchmark datasets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49D2B-A94A-08F4-EFBA-D0D695C897EE}"/>
              </a:ext>
            </a:extLst>
          </p:cNvPr>
          <p:cNvSpPr txBox="1"/>
          <p:nvPr/>
        </p:nvSpPr>
        <p:spPr>
          <a:xfrm>
            <a:off x="1779132" y="532903"/>
            <a:ext cx="1028989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>
                <a:solidFill>
                  <a:srgbClr val="1E3C8C"/>
                </a:solidFill>
                <a:latin typeface="Arial"/>
                <a:ea typeface="+mn-lt"/>
                <a:cs typeface="+mn-lt"/>
              </a:rPr>
              <a:t>TASK-8: Wikipedia2Vec IMPLEMENTATION &amp; COMPARISONS</a:t>
            </a:r>
            <a:endParaRPr lang="en-US" sz="3000" b="1">
              <a:solidFill>
                <a:srgbClr val="1E3C8C"/>
              </a:solidFill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591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59657-23AF-5F25-7CA0-703933B4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B5B40-CA97-E29E-59A4-83DCBA29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2ED8D-DC5B-2ECF-8A62-14F93D4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309C6-6FE9-B00A-2ED0-6D3B511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23</a:t>
            </a:fld>
            <a:endParaRPr lang="en-US" sz="140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B9A88BB3-99B6-3B07-11BA-9F07479E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61CAD5-454C-C52E-3CA1-E13A5E8990F3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1B85D3-F773-A38C-A4A1-9F9984EBEF6F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31B8CA-9238-A329-62E5-1DEC02F65C5A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126775-A22A-67CF-C5D1-6FAD66B9157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816985-6F12-197E-4DCB-64098E901D4E}"/>
              </a:ext>
            </a:extLst>
          </p:cNvPr>
          <p:cNvSpPr txBox="1"/>
          <p:nvPr/>
        </p:nvSpPr>
        <p:spPr>
          <a:xfrm>
            <a:off x="1779132" y="532903"/>
            <a:ext cx="1028989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>
                <a:solidFill>
                  <a:srgbClr val="1E3C8C"/>
                </a:solidFill>
                <a:latin typeface="Arial"/>
                <a:ea typeface="+mn-lt"/>
                <a:cs typeface="+mn-lt"/>
              </a:rPr>
              <a:t>FUTURE WORK &amp; PLAN FOR COMPLETION</a:t>
            </a:r>
            <a:endParaRPr lang="en-US" sz="3000" b="1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D8ADE-27A8-6EA3-EE53-E7B14360FFF4}"/>
              </a:ext>
            </a:extLst>
          </p:cNvPr>
          <p:cNvSpPr txBox="1"/>
          <p:nvPr/>
        </p:nvSpPr>
        <p:spPr>
          <a:xfrm>
            <a:off x="587850" y="1818969"/>
            <a:ext cx="1122750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Task-4 require a new dataset. We know how to do it, we just need some time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Wikipedia2Vec model and Wikipedia senses combining for example </a:t>
            </a:r>
            <a:r>
              <a:rPr lang="en-US" dirty="0" err="1">
                <a:cs typeface="Calibri"/>
              </a:rPr>
              <a:t>Wordsense</a:t>
            </a:r>
            <a:r>
              <a:rPr lang="en-US" dirty="0">
                <a:cs typeface="Calibri"/>
              </a:rPr>
              <a:t> disambiguation</a:t>
            </a:r>
          </a:p>
          <a:p>
            <a:pPr marL="742950" lvl="1" indent="-285750">
              <a:buFont typeface="Wingdings"/>
              <a:buChar char="§"/>
            </a:pPr>
            <a:r>
              <a:rPr lang="en-US" dirty="0">
                <a:cs typeface="Calibri"/>
              </a:rPr>
              <a:t>Extract possible senses/glosses for the target word from a lexical database</a:t>
            </a:r>
          </a:p>
          <a:p>
            <a:pPr marL="742950" lvl="1" indent="-285750">
              <a:buFont typeface="Wingdings"/>
              <a:buChar char="§"/>
            </a:pPr>
            <a:r>
              <a:rPr lang="en-US" dirty="0">
                <a:cs typeface="Calibri"/>
              </a:rPr>
              <a:t>Compare context word/entity similarity scores between Wikipedia2Vec vectors and each sense word vectors</a:t>
            </a:r>
          </a:p>
          <a:p>
            <a:pPr marL="742950" lvl="1" indent="-285750">
              <a:buFont typeface="Wingdings"/>
              <a:buChar char="§"/>
            </a:pPr>
            <a:r>
              <a:rPr lang="en-US" dirty="0">
                <a:cs typeface="Calibri"/>
              </a:rPr>
              <a:t>Based on highest average similarity decide the appropriate sense for the target word</a:t>
            </a:r>
          </a:p>
          <a:p>
            <a:pPr marL="742950" lvl="1" indent="-285750">
              <a:buFont typeface="Wingdings"/>
              <a:buChar char="§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Testing BERT disambiguation model on AQUIAINT dataset.</a:t>
            </a:r>
          </a:p>
          <a:p>
            <a:pPr marL="742950" lvl="1" indent="-285750">
              <a:buFont typeface="Wingdings"/>
              <a:buChar char="§"/>
            </a:pPr>
            <a:r>
              <a:rPr lang="en-US" dirty="0">
                <a:cs typeface="Calibri"/>
              </a:rPr>
              <a:t>Limitation: A free version of the dataset is not available with the provided links or from web search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B6CBD2-DE4B-8639-0396-C38B49EC330F}"/>
              </a:ext>
            </a:extLst>
          </p:cNvPr>
          <p:cNvSpPr/>
          <p:nvPr/>
        </p:nvSpPr>
        <p:spPr>
          <a:xfrm>
            <a:off x="585141" y="4606050"/>
            <a:ext cx="5406656" cy="369875"/>
          </a:xfrm>
          <a:prstGeom prst="roundRect">
            <a:avLst/>
          </a:prstGeom>
          <a:noFill/>
          <a:ln w="12700">
            <a:solidFill>
              <a:srgbClr val="1E3C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  <a:ea typeface="+mn-lt"/>
              <a:cs typeface="Calibri"/>
            </a:endParaRPr>
          </a:p>
          <a:p>
            <a:r>
              <a:rPr lang="en-US" sz="2000" dirty="0">
                <a:solidFill>
                  <a:schemeClr val="tx1"/>
                </a:solidFill>
                <a:cs typeface="Calibri"/>
              </a:rPr>
              <a:t>Future directions in word-sense disambiguation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0B45A-CA1E-27D1-F5BC-6255E704B889}"/>
              </a:ext>
            </a:extLst>
          </p:cNvPr>
          <p:cNvSpPr txBox="1"/>
          <p:nvPr/>
        </p:nvSpPr>
        <p:spPr>
          <a:xfrm>
            <a:off x="590674" y="1401523"/>
            <a:ext cx="104896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Remaining tasks for completion and limitations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01F79-2DE5-C4A9-67CF-7C1738484CDE}"/>
              </a:ext>
            </a:extLst>
          </p:cNvPr>
          <p:cNvSpPr txBox="1"/>
          <p:nvPr/>
        </p:nvSpPr>
        <p:spPr>
          <a:xfrm>
            <a:off x="585813" y="5074650"/>
            <a:ext cx="11478487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Combining other models such as word2vec and </a:t>
            </a:r>
            <a:r>
              <a:rPr lang="en-US" err="1">
                <a:ea typeface="Calibri"/>
                <a:cs typeface="Calibri"/>
              </a:rPr>
              <a:t>GloVe</a:t>
            </a:r>
            <a:r>
              <a:rPr lang="en-US">
                <a:ea typeface="Calibri"/>
                <a:cs typeface="Calibri"/>
              </a:rPr>
              <a:t> with Wikipedia2Vec for overall convex combination comparison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Comparision between Lesk implementation and Wikipedia2Vec method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Real-time application for word sense disambiguation with an interactive interface</a:t>
            </a:r>
          </a:p>
        </p:txBody>
      </p:sp>
    </p:spTree>
    <p:extLst>
      <p:ext uri="{BB962C8B-B14F-4D97-AF65-F5344CB8AC3E}">
        <p14:creationId xmlns:p14="http://schemas.microsoft.com/office/powerpoint/2010/main" val="1628889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59657-23AF-5F25-7CA0-703933B4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B5B40-CA97-E29E-59A4-83DCBA29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2ED8D-DC5B-2ECF-8A62-14F93D4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309C6-6FE9-B00A-2ED0-6D3B511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24</a:t>
            </a:fld>
            <a:endParaRPr lang="en-US" sz="140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B9A88BB3-99B6-3B07-11BA-9F07479E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61CAD5-454C-C52E-3CA1-E13A5E8990F3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1B85D3-F773-A38C-A4A1-9F9984EBEF6F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31B8CA-9238-A329-62E5-1DEC02F65C5A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126775-A22A-67CF-C5D1-6FAD66B9157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816985-6F12-197E-4DCB-64098E901D4E}"/>
              </a:ext>
            </a:extLst>
          </p:cNvPr>
          <p:cNvSpPr txBox="1"/>
          <p:nvPr/>
        </p:nvSpPr>
        <p:spPr>
          <a:xfrm>
            <a:off x="1779132" y="532903"/>
            <a:ext cx="1028989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>
                <a:solidFill>
                  <a:srgbClr val="1E3C8C"/>
                </a:solidFill>
                <a:latin typeface="Arial"/>
                <a:ea typeface="+mn-lt"/>
                <a:cs typeface="+mn-lt"/>
              </a:rPr>
              <a:t>REFERENCES</a:t>
            </a:r>
            <a:endParaRPr lang="en-US" sz="3000" b="1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7D8ADE-27A8-6EA3-EE53-E7B14360FFF4}"/>
              </a:ext>
            </a:extLst>
          </p:cNvPr>
          <p:cNvSpPr txBox="1"/>
          <p:nvPr/>
        </p:nvSpPr>
        <p:spPr>
          <a:xfrm>
            <a:off x="698285" y="1354989"/>
            <a:ext cx="1122750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https://wikipedia2vec.github.io/wikipedia2vec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dirty="0">
                <a:hlinkClick r:id="rId4"/>
              </a:rPr>
              <a:t>Word Sense Disambiguation: A Unified Evaluation Framework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dirty="0">
                <a:hlinkClick r:id="rId5"/>
              </a:rPr>
              <a:t>GitHub - </a:t>
            </a:r>
            <a:r>
              <a:rPr lang="en-GB" dirty="0" err="1">
                <a:hlinkClick r:id="rId5"/>
              </a:rPr>
              <a:t>danlou</a:t>
            </a:r>
            <a:r>
              <a:rPr lang="en-GB" dirty="0">
                <a:hlinkClick r:id="rId5"/>
              </a:rPr>
              <a:t>/</a:t>
            </a:r>
            <a:r>
              <a:rPr lang="en-GB" dirty="0" err="1">
                <a:hlinkClick r:id="rId5"/>
              </a:rPr>
              <a:t>bert</a:t>
            </a:r>
            <a:r>
              <a:rPr lang="en-GB" dirty="0">
                <a:hlinkClick r:id="rId5"/>
              </a:rPr>
              <a:t>-disambiguation: Code and CoarseWSD-20 datasets for "Language Models and Word Sense Disambiguation: An Overview and Analysis"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Research Papers:</a:t>
            </a:r>
            <a:endParaRPr lang="en-US" dirty="0">
              <a:ea typeface="Calibri"/>
              <a:cs typeface="Calibri"/>
            </a:endParaRPr>
          </a:p>
          <a:p>
            <a:pPr marL="742950" lvl="1" indent="-28575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Yamada, I., </a:t>
            </a:r>
            <a:r>
              <a:rPr lang="en-US" dirty="0" err="1">
                <a:ea typeface="+mn-lt"/>
                <a:cs typeface="+mn-lt"/>
              </a:rPr>
              <a:t>Asai</a:t>
            </a:r>
            <a:r>
              <a:rPr lang="en-US" dirty="0">
                <a:ea typeface="+mn-lt"/>
                <a:cs typeface="+mn-lt"/>
              </a:rPr>
              <a:t>, A., Sakuma, J., </a:t>
            </a:r>
            <a:r>
              <a:rPr lang="en-US" dirty="0" err="1">
                <a:ea typeface="+mn-lt"/>
                <a:cs typeface="+mn-lt"/>
              </a:rPr>
              <a:t>Shindo</a:t>
            </a:r>
            <a:r>
              <a:rPr lang="en-US" dirty="0">
                <a:ea typeface="+mn-lt"/>
                <a:cs typeface="+mn-lt"/>
              </a:rPr>
              <a:t>, H., Takeda, H., </a:t>
            </a:r>
            <a:r>
              <a:rPr lang="en-US" dirty="0" err="1">
                <a:ea typeface="+mn-lt"/>
                <a:cs typeface="+mn-lt"/>
              </a:rPr>
              <a:t>Takefuji</a:t>
            </a:r>
            <a:r>
              <a:rPr lang="en-US" dirty="0">
                <a:ea typeface="+mn-lt"/>
                <a:cs typeface="+mn-lt"/>
              </a:rPr>
              <a:t>, Y., &amp; Matsumoto, Y. (2018). Wikipedia2Vec: An efficient toolkit for learning and visualizing the embeddings of words and entities from Wikipedia. </a:t>
            </a:r>
            <a:r>
              <a:rPr lang="en-US" dirty="0" err="1">
                <a:ea typeface="+mn-lt"/>
                <a:cs typeface="+mn-lt"/>
              </a:rPr>
              <a:t>arXiv</a:t>
            </a:r>
            <a:r>
              <a:rPr lang="en-US" dirty="0">
                <a:ea typeface="+mn-lt"/>
                <a:cs typeface="+mn-lt"/>
              </a:rPr>
              <a:t> preprint arXiv:1812.06280. </a:t>
            </a:r>
            <a:r>
              <a:rPr lang="en-US" dirty="0">
                <a:ea typeface="+mn-lt"/>
                <a:cs typeface="+mn-lt"/>
                <a:hlinkClick r:id="rId6"/>
              </a:rPr>
              <a:t>https://arxiv.org/abs/1812.06280</a:t>
            </a:r>
            <a:endParaRPr lang="en-US" dirty="0">
              <a:cs typeface="Calibri"/>
            </a:endParaRPr>
          </a:p>
          <a:p>
            <a:pPr marL="742950" lvl="1" indent="-285750">
              <a:buFont typeface="Wingdings"/>
              <a:buChar char="§"/>
            </a:pPr>
            <a:r>
              <a:rPr lang="en-GB" dirty="0">
                <a:ea typeface="+mn-lt"/>
                <a:cs typeface="+mn-lt"/>
              </a:rPr>
              <a:t>Yamada, I., </a:t>
            </a:r>
            <a:r>
              <a:rPr lang="en-GB" dirty="0" err="1">
                <a:ea typeface="+mn-lt"/>
                <a:cs typeface="+mn-lt"/>
              </a:rPr>
              <a:t>Shindo</a:t>
            </a:r>
            <a:r>
              <a:rPr lang="en-GB" dirty="0">
                <a:ea typeface="+mn-lt"/>
                <a:cs typeface="+mn-lt"/>
              </a:rPr>
              <a:t>, H., Takeda, H., &amp; </a:t>
            </a:r>
            <a:r>
              <a:rPr lang="en-GB" dirty="0" err="1">
                <a:ea typeface="+mn-lt"/>
                <a:cs typeface="+mn-lt"/>
              </a:rPr>
              <a:t>Takefuji</a:t>
            </a:r>
            <a:r>
              <a:rPr lang="en-GB" dirty="0">
                <a:ea typeface="+mn-lt"/>
                <a:cs typeface="+mn-lt"/>
              </a:rPr>
              <a:t>, Y. (2016). Joint learning of the embedding of words and entities for named entity disambiguation. </a:t>
            </a:r>
            <a:r>
              <a:rPr lang="en-GB" dirty="0" err="1">
                <a:ea typeface="+mn-lt"/>
                <a:cs typeface="+mn-lt"/>
              </a:rPr>
              <a:t>arXiv</a:t>
            </a:r>
            <a:r>
              <a:rPr lang="en-GB" dirty="0">
                <a:ea typeface="+mn-lt"/>
                <a:cs typeface="+mn-lt"/>
              </a:rPr>
              <a:t> preprint arXiv:1601.01343. </a:t>
            </a:r>
            <a:r>
              <a:rPr lang="en-US" dirty="0">
                <a:ea typeface="+mn-lt"/>
                <a:cs typeface="+mn-lt"/>
                <a:hlinkClick r:id="rId7"/>
              </a:rPr>
              <a:t>https://arxiv.org/abs/1601.01343</a:t>
            </a:r>
            <a:r>
              <a:rPr lang="en-US" dirty="0">
                <a:cs typeface="Calibri"/>
              </a:rPr>
              <a:t> </a:t>
            </a:r>
          </a:p>
          <a:p>
            <a:pPr marL="742950" lvl="1" indent="-285750">
              <a:buFont typeface="Wingdings"/>
              <a:buChar char="§"/>
            </a:pPr>
            <a:r>
              <a:rPr lang="en-GB" dirty="0" err="1">
                <a:ea typeface="Calibri"/>
                <a:cs typeface="Calibri"/>
              </a:rPr>
              <a:t>Raganato</a:t>
            </a:r>
            <a:r>
              <a:rPr lang="en-GB" dirty="0">
                <a:ea typeface="Calibri"/>
                <a:cs typeface="Calibri"/>
              </a:rPr>
              <a:t>, A., Camacho-</a:t>
            </a:r>
            <a:r>
              <a:rPr lang="en-GB" dirty="0" err="1">
                <a:ea typeface="Calibri"/>
                <a:cs typeface="Calibri"/>
              </a:rPr>
              <a:t>Collados</a:t>
            </a:r>
            <a:r>
              <a:rPr lang="en-GB" dirty="0">
                <a:ea typeface="Calibri"/>
                <a:cs typeface="Calibri"/>
              </a:rPr>
              <a:t>, J., &amp; </a:t>
            </a:r>
            <a:r>
              <a:rPr lang="en-GB" dirty="0" err="1">
                <a:ea typeface="Calibri"/>
                <a:cs typeface="Calibri"/>
              </a:rPr>
              <a:t>Navigli</a:t>
            </a:r>
            <a:r>
              <a:rPr lang="en-GB" dirty="0">
                <a:ea typeface="Calibri"/>
                <a:cs typeface="Calibri"/>
              </a:rPr>
              <a:t>, R. (2017). Word sense disambiguation: a </a:t>
            </a:r>
            <a:r>
              <a:rPr lang="en-GB" dirty="0" err="1">
                <a:ea typeface="Calibri"/>
                <a:cs typeface="Calibri"/>
              </a:rPr>
              <a:t>uinified</a:t>
            </a:r>
            <a:r>
              <a:rPr lang="en-GB" dirty="0">
                <a:ea typeface="Calibri"/>
                <a:cs typeface="Calibri"/>
              </a:rPr>
              <a:t> evaluation framework and empirical comparison. In Proceedings of the 15th Conference of the European Chapter of the Association for Computational Linguistics: Volume 1, Long Papers (Vol. 1, pp. 99-110).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944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59657-23AF-5F25-7CA0-703933B4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B5B40-CA97-E29E-59A4-83DCBA29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2ED8D-DC5B-2ECF-8A62-14F93D4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309C6-6FE9-B00A-2ED0-6D3B511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25</a:t>
            </a:fld>
            <a:endParaRPr lang="en-US" sz="140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B9A88BB3-99B6-3B07-11BA-9F07479E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61CAD5-454C-C52E-3CA1-E13A5E8990F3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1B85D3-F773-A38C-A4A1-9F9984EBEF6F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31B8CA-9238-A329-62E5-1DEC02F65C5A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126775-A22A-67CF-C5D1-6FAD66B9157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816985-6F12-197E-4DCB-64098E901D4E}"/>
              </a:ext>
            </a:extLst>
          </p:cNvPr>
          <p:cNvSpPr txBox="1"/>
          <p:nvPr/>
        </p:nvSpPr>
        <p:spPr>
          <a:xfrm>
            <a:off x="4635971" y="3072903"/>
            <a:ext cx="29200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1E3C8C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Thank You!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B20F3-F6F4-84B8-B07A-3B79F8332577}"/>
              </a:ext>
            </a:extLst>
          </p:cNvPr>
          <p:cNvSpPr txBox="1"/>
          <p:nvPr/>
        </p:nvSpPr>
        <p:spPr>
          <a:xfrm>
            <a:off x="1668817" y="3780789"/>
            <a:ext cx="8854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GitHub Repo: </a:t>
            </a:r>
            <a:r>
              <a:rPr lang="en-US" dirty="0">
                <a:ea typeface="+mn-lt"/>
                <a:cs typeface="+mn-lt"/>
                <a:hlinkClick r:id="rId3"/>
              </a:rPr>
              <a:t>https://github.com/hansthisanke/wordsense-disambiguation-using-wikipedia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222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59657-23AF-5F25-7CA0-703933B4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B5B40-CA97-E29E-59A4-83DCBA29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2ED8D-DC5B-2ECF-8A62-14F93D4D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309C6-6FE9-B00A-2ED0-6D3B511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3</a:t>
            </a:fld>
            <a:endParaRPr lang="en-US" sz="140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B9A88BB3-99B6-3B07-11BA-9F07479E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861AC-D093-2F94-273F-C3DF5046AE8A}"/>
              </a:ext>
            </a:extLst>
          </p:cNvPr>
          <p:cNvSpPr txBox="1"/>
          <p:nvPr/>
        </p:nvSpPr>
        <p:spPr>
          <a:xfrm>
            <a:off x="2571509" y="1222968"/>
            <a:ext cx="3321935" cy="4446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1E3C8C"/>
                </a:solidFill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1E3C8C"/>
                </a:solidFill>
              </a:rPr>
              <a:t>BACKGROUND</a:t>
            </a:r>
            <a:endParaRPr lang="en-US" b="1">
              <a:solidFill>
                <a:srgbClr val="1E3C8C"/>
              </a:solidFill>
              <a:cs typeface="Calibri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1E3C8C"/>
                </a:solidFill>
              </a:rPr>
              <a:t>OUR WORK</a:t>
            </a:r>
            <a:endParaRPr lang="en-US" b="1">
              <a:solidFill>
                <a:srgbClr val="1E3C8C"/>
              </a:solidFill>
              <a:cs typeface="Calibri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1E3C8C"/>
                </a:solidFill>
              </a:rPr>
              <a:t>TASK 1 AND 2</a:t>
            </a:r>
            <a:endParaRPr lang="en-US" b="1">
              <a:solidFill>
                <a:srgbClr val="1E3C8C"/>
              </a:solidFill>
              <a:cs typeface="Calibri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1E3C8C"/>
                </a:solidFill>
              </a:rPr>
              <a:t>TASK 3</a:t>
            </a:r>
            <a:endParaRPr lang="en-US" b="1">
              <a:solidFill>
                <a:srgbClr val="1E3C8C"/>
              </a:solidFill>
              <a:cs typeface="Calibri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1E3C8C"/>
                </a:solidFill>
              </a:rPr>
              <a:t>TASK 6, 7 AND 8</a:t>
            </a:r>
            <a:endParaRPr lang="en-US" b="1">
              <a:solidFill>
                <a:srgbClr val="1E3C8C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1E3C8C"/>
                </a:solidFill>
              </a:rPr>
              <a:t>FUTURE WORK</a:t>
            </a:r>
            <a:endParaRPr lang="en-US" b="1">
              <a:solidFill>
                <a:srgbClr val="1E3C8C"/>
              </a:solidFill>
              <a:cs typeface="Calibri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>
                <a:solidFill>
                  <a:srgbClr val="1E3C8C"/>
                </a:solidFill>
              </a:rPr>
              <a:t>REFERENCES</a:t>
            </a:r>
            <a:endParaRPr lang="en-US" b="1">
              <a:solidFill>
                <a:srgbClr val="1E3C8C"/>
              </a:solidFill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61CAD5-454C-C52E-3CA1-E13A5E8990F3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1B85D3-F773-A38C-A4A1-9F9984EBEF6F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31B8CA-9238-A329-62E5-1DEC02F65C5A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126775-A22A-67CF-C5D1-6FAD66B9157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816985-6F12-197E-4DCB-64098E901D4E}"/>
              </a:ext>
            </a:extLst>
          </p:cNvPr>
          <p:cNvSpPr txBox="1"/>
          <p:nvPr/>
        </p:nvSpPr>
        <p:spPr>
          <a:xfrm>
            <a:off x="1889567" y="532903"/>
            <a:ext cx="3221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1936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405EA-2552-8A4A-48F1-BF250315B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A660D-E9A1-C872-A6E6-8DD9FA3E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8607C-1E6F-E5D4-D65C-DF0249FF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65741-593D-E2FA-A004-F8ADB3DD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F6C907C9-844E-6A8F-D67D-82E6019E1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6021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E1BA6C1-9551-B200-73D9-1516E96C8C60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297F33B-6A25-B729-5533-CF1E248E7A42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87F4492-1C07-9E6E-AB33-2BBC06CCD456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96B5ADB-ACB1-2B93-C8E7-F72C11CED04F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C9C47C4-221A-A798-0114-C1A871AEF001}"/>
              </a:ext>
            </a:extLst>
          </p:cNvPr>
          <p:cNvSpPr txBox="1"/>
          <p:nvPr/>
        </p:nvSpPr>
        <p:spPr>
          <a:xfrm>
            <a:off x="1889566" y="532903"/>
            <a:ext cx="5038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33B01-CE81-2132-116E-4D1270DDD1A1}"/>
              </a:ext>
            </a:extLst>
          </p:cNvPr>
          <p:cNvSpPr txBox="1"/>
          <p:nvPr/>
        </p:nvSpPr>
        <p:spPr>
          <a:xfrm>
            <a:off x="146613" y="1217691"/>
            <a:ext cx="5949387" cy="3636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Word Sense Disambiguation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natural language there are many word which takes various meaning based on how it is being used in the sentence.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task of the WSD is to correctly identify the intended meaning.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time we use dictionary such as WordNet to find the correct sense of a word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67B3E3-FE87-998B-3DEE-810F4BE9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016"/>
          <a:stretch/>
        </p:blipFill>
        <p:spPr>
          <a:xfrm>
            <a:off x="6431956" y="3429000"/>
            <a:ext cx="5038008" cy="16536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848F27-1D60-EED7-CA0F-262DB8B55F4E}"/>
              </a:ext>
            </a:extLst>
          </p:cNvPr>
          <p:cNvSpPr txBox="1"/>
          <p:nvPr/>
        </p:nvSpPr>
        <p:spPr>
          <a:xfrm>
            <a:off x="6096000" y="1217691"/>
            <a:ext cx="6096000" cy="1795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of WSD in NLP </a:t>
            </a:r>
            <a:r>
              <a:rPr lang="en-GB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improves text understanding, search accuracy,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applications </a:t>
            </a:r>
            <a:r>
              <a:rPr lang="en-GB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machine translation, search engines)</a:t>
            </a:r>
            <a:endParaRPr lang="en-US" dirty="0">
              <a:solidFill>
                <a:srgbClr val="1E3C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594EF-0D0C-2A94-EE34-D33E543FD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FAD63-2748-30CC-929B-F8E52004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B5DEE-159F-41DC-3A07-11BC2132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27A0-42C4-443E-F028-F996E218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5</a:t>
            </a:fld>
            <a:endParaRPr lang="en-US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4399B6C5-CD04-9C3B-C22C-01393A15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CC56599-28B3-28CF-2A1D-9EC74DCAE9AB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F09D074-CD47-235D-17F2-2BBF73B9CA5B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E9AB34-51BB-D8E5-7A8F-E221B10949F9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CF0449-2AE7-BAF6-0B7C-677A6F611DA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01E92C0-9D91-4E4E-95B2-6DD739F032CE}"/>
              </a:ext>
            </a:extLst>
          </p:cNvPr>
          <p:cNvSpPr txBox="1"/>
          <p:nvPr/>
        </p:nvSpPr>
        <p:spPr>
          <a:xfrm>
            <a:off x="1889566" y="532903"/>
            <a:ext cx="5038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2D9669-FBBC-CC7B-370F-C8085A523DD8}"/>
              </a:ext>
            </a:extLst>
          </p:cNvPr>
          <p:cNvSpPr txBox="1"/>
          <p:nvPr/>
        </p:nvSpPr>
        <p:spPr>
          <a:xfrm>
            <a:off x="286702" y="1620925"/>
            <a:ext cx="5789653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Approaches to WSD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Dictionary-Based: </a:t>
            </a:r>
            <a:r>
              <a:rPr lang="en-GB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lexical resources like WordNet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Learning: </a:t>
            </a:r>
            <a:r>
              <a:rPr lang="en-GB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on annotated datasets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Learning: </a:t>
            </a:r>
            <a:r>
              <a:rPr lang="en-GB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techniques based on word context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Knowledge-Based Methods: </a:t>
            </a:r>
            <a:r>
              <a:rPr lang="en-GB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Leveraging knowledge bases (like Wikipedia)</a:t>
            </a:r>
          </a:p>
          <a:p>
            <a:endParaRPr lang="en-US" dirty="0">
              <a:solidFill>
                <a:srgbClr val="1E3C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C80B6-0054-F58E-D812-74C3C87607B2}"/>
              </a:ext>
            </a:extLst>
          </p:cNvPr>
          <p:cNvSpPr txBox="1"/>
          <p:nvPr/>
        </p:nvSpPr>
        <p:spPr>
          <a:xfrm>
            <a:off x="6255734" y="1667342"/>
            <a:ext cx="5789653" cy="159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Embedding-Based Methods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word2vec, </a:t>
            </a:r>
            <a:r>
              <a:rPr lang="en-US" dirty="0" err="1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GloVe</a:t>
            </a: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transformer-based embeddings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Disambiguating words using embeddings (e.g., cosine similarity)</a:t>
            </a:r>
          </a:p>
        </p:txBody>
      </p:sp>
    </p:spTree>
    <p:extLst>
      <p:ext uri="{BB962C8B-B14F-4D97-AF65-F5344CB8AC3E}">
        <p14:creationId xmlns:p14="http://schemas.microsoft.com/office/powerpoint/2010/main" val="330201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AD463-9B4C-6BF6-05F8-8BF5FDFC2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5EE9B-0DAC-EFC8-3DEE-407EB1C5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4FD9A-1F47-1F88-CDC5-5B1B4556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28FDC-1842-F040-7AE1-28725E9E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6</a:t>
            </a:fld>
            <a:endParaRPr lang="en-US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70A7568E-5941-4E1E-16DE-2AAE20F20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AD50116-A70D-8EAF-9141-5DF0D8D13A1C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2E65FFE-CB3F-7F1B-E90E-5B954CCF6863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A8B393D-6178-A5EF-D65C-99A081EA5C28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7830F78-3731-62B0-3C04-6A47F2096921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F073903-2099-AA07-E7F0-6469D81C92D8}"/>
              </a:ext>
            </a:extLst>
          </p:cNvPr>
          <p:cNvSpPr txBox="1"/>
          <p:nvPr/>
        </p:nvSpPr>
        <p:spPr>
          <a:xfrm>
            <a:off x="1411775" y="503086"/>
            <a:ext cx="8735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TASK-1: LESK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4A28A-E497-321A-BF9A-E1C37C8DDE76}"/>
              </a:ext>
            </a:extLst>
          </p:cNvPr>
          <p:cNvSpPr txBox="1"/>
          <p:nvPr/>
        </p:nvSpPr>
        <p:spPr>
          <a:xfrm>
            <a:off x="455139" y="1200357"/>
            <a:ext cx="5257800" cy="455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Lesk</a:t>
            </a:r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target word, retrieve all possible sense definitions from a dictionary (often WordNet).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the words in each sense’s definition with words in the surrounding context of the target word.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the sense with the highest overlap of words between its definition and the context.</a:t>
            </a:r>
            <a:endParaRPr lang="en-US" sz="2000" dirty="0">
              <a:solidFill>
                <a:srgbClr val="1E3C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1A3376-A4C6-4DD2-8A90-5041C38BF90D}"/>
              </a:ext>
            </a:extLst>
          </p:cNvPr>
          <p:cNvSpPr txBox="1"/>
          <p:nvPr/>
        </p:nvSpPr>
        <p:spPr>
          <a:xfrm>
            <a:off x="6094344" y="1219179"/>
            <a:ext cx="6097656" cy="83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CC00"/>
                </a:solidFill>
                <a:effectLst/>
                <a:latin typeface="Courier New" panose="02070309020205020404" pitchFamily="49" charset="0"/>
              </a:rPr>
              <a:t>sentence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was awarded a chair in computer science.“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 err="1">
                <a:solidFill>
                  <a:srgbClr val="00CC00"/>
                </a:solidFill>
                <a:effectLst/>
                <a:latin typeface="Courier New" panose="02070309020205020404" pitchFamily="49" charset="0"/>
              </a:rPr>
              <a:t>target_word</a:t>
            </a:r>
            <a:r>
              <a:rPr lang="en-GB" b="0" dirty="0">
                <a:solidFill>
                  <a:srgbClr val="00CC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"chair"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1A8C7-C254-B85A-2C66-B506C5850F09}"/>
              </a:ext>
            </a:extLst>
          </p:cNvPr>
          <p:cNvSpPr txBox="1"/>
          <p:nvPr/>
        </p:nvSpPr>
        <p:spPr>
          <a:xfrm>
            <a:off x="5972298" y="2738470"/>
            <a:ext cx="6097656" cy="47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"was"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"awarded"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"chair"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"computer"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"science"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E87BD-1B60-DC72-BFA3-8FBECAFD21DC}"/>
              </a:ext>
            </a:extLst>
          </p:cNvPr>
          <p:cNvSpPr txBox="1"/>
          <p:nvPr/>
        </p:nvSpPr>
        <p:spPr>
          <a:xfrm>
            <a:off x="6024770" y="3601912"/>
            <a:ext cx="6167230" cy="47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"position"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"authority"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"especially"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"academic"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"professional"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"setting"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4F4DEA-DFED-4607-3D8D-B2FBAEDF7CAA}"/>
              </a:ext>
            </a:extLst>
          </p:cNvPr>
          <p:cNvSpPr txBox="1"/>
          <p:nvPr/>
        </p:nvSpPr>
        <p:spPr>
          <a:xfrm>
            <a:off x="6094344" y="4762130"/>
            <a:ext cx="17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3C8C"/>
                </a:solidFill>
              </a:rPr>
              <a:t>Overlap Score: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A7762-273A-27F3-B419-B5C596CAF69F}"/>
              </a:ext>
            </a:extLst>
          </p:cNvPr>
          <p:cNvSpPr txBox="1"/>
          <p:nvPr/>
        </p:nvSpPr>
        <p:spPr>
          <a:xfrm>
            <a:off x="8008280" y="3062253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3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</a:t>
            </a:r>
          </a:p>
        </p:txBody>
      </p:sp>
    </p:spTree>
    <p:extLst>
      <p:ext uri="{BB962C8B-B14F-4D97-AF65-F5344CB8AC3E}">
        <p14:creationId xmlns:p14="http://schemas.microsoft.com/office/powerpoint/2010/main" val="125148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B622B-43B9-0089-521E-5CCCB694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2DDDC-A903-76CE-18C0-E42E2AD6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D1204-2A32-3D0D-537D-F8B0BB05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86787-A40F-FF06-E2A3-4B078594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7</a:t>
            </a:fld>
            <a:endParaRPr lang="en-US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1AB82043-1369-2A47-08DD-0A2ACAF2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1E2CD09-951F-487C-F5F3-BEB196944ECC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51BF50-A8C9-248D-9E22-AB524C10C2A2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2C22519-5618-258A-58C8-BC2FCD7E4CF1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B565FBD-281B-2598-4C51-FBFEE333CA74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381A6A-D3BA-87C2-0F46-0ADD6077E454}"/>
              </a:ext>
            </a:extLst>
          </p:cNvPr>
          <p:cNvSpPr txBox="1"/>
          <p:nvPr/>
        </p:nvSpPr>
        <p:spPr>
          <a:xfrm>
            <a:off x="1411775" y="503086"/>
            <a:ext cx="8735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TASK-1: LESK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75219-B5A1-B171-7AAD-047F7F6347B2}"/>
              </a:ext>
            </a:extLst>
          </p:cNvPr>
          <p:cNvSpPr txBox="1"/>
          <p:nvPr/>
        </p:nvSpPr>
        <p:spPr>
          <a:xfrm>
            <a:off x="246004" y="2180746"/>
            <a:ext cx="5750604" cy="2712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b="1" dirty="0" err="1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Lesk</a:t>
            </a:r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knowledge based approach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calculates </a:t>
            </a: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overlap between all the senses of the target word and the context sentence.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returns the best overlap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7E130E-25F1-6AB4-2EA5-01C58270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76" y="2909225"/>
            <a:ext cx="5456393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4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13E2F-1193-0730-58D2-DADA5475A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EF5E6-F75E-15DD-31E4-6E162829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7B44F-A0EB-48B3-8C9C-8677776F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DD41B-F771-F013-E750-000725FA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8</a:t>
            </a:fld>
            <a:endParaRPr lang="en-US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0BB87D4F-DB92-C8C4-6511-18D9FF31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D1441E-5B5C-C129-CB81-CA6E6D8EFE92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7641C99-FB5F-6027-75C9-1064DE44532A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E937A9-2BCE-8238-6799-0EAC60AFD2EF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CD4D355-CC9B-D5B0-BD55-0C00F85597E4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29D1357-07C1-54D4-B7C5-B3509694835A}"/>
              </a:ext>
            </a:extLst>
          </p:cNvPr>
          <p:cNvSpPr txBox="1"/>
          <p:nvPr/>
        </p:nvSpPr>
        <p:spPr>
          <a:xfrm>
            <a:off x="1411775" y="503086"/>
            <a:ext cx="8735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TASK-2: DISAMBIGUATION USING WIKIPEDIA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7CA7C-4DC3-F6CD-B358-586548C548A4}"/>
              </a:ext>
            </a:extLst>
          </p:cNvPr>
          <p:cNvSpPr txBox="1"/>
          <p:nvPr/>
        </p:nvSpPr>
        <p:spPr>
          <a:xfrm>
            <a:off x="769339" y="1473154"/>
            <a:ext cx="4956313" cy="43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</a:t>
            </a:r>
            <a:r>
              <a:rPr lang="en-US" sz="2400" b="1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Disambiguation process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the keyword in the Wikipedia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the page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all the text that has a hyper link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those extracted text in Wikipedia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all the pages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list of tuple (sense, text)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the text with the context 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1E3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the highest scored text, this is the sense of the target word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60E181-B2EF-0476-5E79-F980E93C9D8A}"/>
              </a:ext>
            </a:extLst>
          </p:cNvPr>
          <p:cNvGrpSpPr/>
          <p:nvPr/>
        </p:nvGrpSpPr>
        <p:grpSpPr>
          <a:xfrm>
            <a:off x="6914912" y="1314044"/>
            <a:ext cx="4351709" cy="4380409"/>
            <a:chOff x="6914912" y="1314044"/>
            <a:chExt cx="4351709" cy="43804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74ED8D-7E93-4203-BE72-4677387D4697}"/>
                </a:ext>
              </a:extLst>
            </p:cNvPr>
            <p:cNvSpPr/>
            <p:nvPr/>
          </p:nvSpPr>
          <p:spPr>
            <a:xfrm>
              <a:off x="6914912" y="1338813"/>
              <a:ext cx="1351721" cy="55399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 word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AFA0778-3362-75FC-E6B7-84C230584230}"/>
                </a:ext>
              </a:extLst>
            </p:cNvPr>
            <p:cNvSpPr/>
            <p:nvPr/>
          </p:nvSpPr>
          <p:spPr>
            <a:xfrm>
              <a:off x="6914912" y="2417343"/>
              <a:ext cx="1351721" cy="55399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Wiki search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2B7671E-1714-C29F-72CB-3A8B59902CEB}"/>
                </a:ext>
              </a:extLst>
            </p:cNvPr>
            <p:cNvSpPr/>
            <p:nvPr/>
          </p:nvSpPr>
          <p:spPr>
            <a:xfrm>
              <a:off x="6914912" y="3495873"/>
              <a:ext cx="1351721" cy="718096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wiki pages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804E55F-5DAE-C2F5-4A7C-A7AA0DEBE297}"/>
                </a:ext>
              </a:extLst>
            </p:cNvPr>
            <p:cNvSpPr/>
            <p:nvPr/>
          </p:nvSpPr>
          <p:spPr>
            <a:xfrm>
              <a:off x="6914912" y="4738501"/>
              <a:ext cx="1351721" cy="955952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Extract hyperlink text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87A30F1-0D8D-A7F2-F8B8-D683D650BF1D}"/>
                </a:ext>
              </a:extLst>
            </p:cNvPr>
            <p:cNvSpPr/>
            <p:nvPr/>
          </p:nvSpPr>
          <p:spPr>
            <a:xfrm>
              <a:off x="9651572" y="4959491"/>
              <a:ext cx="1612394" cy="71809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Search for hyperlink text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52F3313-F392-EF49-C40C-08B9E17E095D}"/>
                </a:ext>
              </a:extLst>
            </p:cNvPr>
            <p:cNvSpPr/>
            <p:nvPr/>
          </p:nvSpPr>
          <p:spPr>
            <a:xfrm>
              <a:off x="9686003" y="3884942"/>
              <a:ext cx="1543533" cy="71809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(Sense, Text)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418A1DF-D80B-510F-60A3-AE0724FEE955}"/>
                </a:ext>
              </a:extLst>
            </p:cNvPr>
            <p:cNvSpPr/>
            <p:nvPr/>
          </p:nvSpPr>
          <p:spPr>
            <a:xfrm>
              <a:off x="9648918" y="2388592"/>
              <a:ext cx="1617703" cy="1139899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Comparison between context and text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F97B8B0-249C-2EDD-6955-3B5E7B80DC9A}"/>
                </a:ext>
              </a:extLst>
            </p:cNvPr>
            <p:cNvSpPr/>
            <p:nvPr/>
          </p:nvSpPr>
          <p:spPr>
            <a:xfrm>
              <a:off x="9781909" y="1314044"/>
              <a:ext cx="1351721" cy="71809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Best Sense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44D01C-90EA-DD6D-8A14-D3BC754480C6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7590773" y="1892811"/>
              <a:ext cx="0" cy="524532"/>
            </a:xfrm>
            <a:prstGeom prst="straightConnector1">
              <a:avLst/>
            </a:prstGeom>
            <a:ln w="57150">
              <a:solidFill>
                <a:srgbClr val="1E3C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68502C-33B9-D972-D2E6-5DE1181A9262}"/>
                </a:ext>
              </a:extLst>
            </p:cNvPr>
            <p:cNvCxnSpPr/>
            <p:nvPr/>
          </p:nvCxnSpPr>
          <p:spPr>
            <a:xfrm>
              <a:off x="7590772" y="2971341"/>
              <a:ext cx="0" cy="524532"/>
            </a:xfrm>
            <a:prstGeom prst="straightConnector1">
              <a:avLst/>
            </a:prstGeom>
            <a:ln w="57150">
              <a:solidFill>
                <a:srgbClr val="1E3C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494C382-94D2-F5A8-AF7C-88FB18292444}"/>
                </a:ext>
              </a:extLst>
            </p:cNvPr>
            <p:cNvCxnSpPr/>
            <p:nvPr/>
          </p:nvCxnSpPr>
          <p:spPr>
            <a:xfrm>
              <a:off x="7612344" y="4213969"/>
              <a:ext cx="0" cy="524532"/>
            </a:xfrm>
            <a:prstGeom prst="straightConnector1">
              <a:avLst/>
            </a:prstGeom>
            <a:ln w="57150">
              <a:solidFill>
                <a:srgbClr val="1E3C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F5E513-92C7-20B8-3795-B7ACBCA25222}"/>
                </a:ext>
              </a:extLst>
            </p:cNvPr>
            <p:cNvCxnSpPr>
              <a:stCxn id="15" idx="0"/>
              <a:endCxn id="16" idx="2"/>
            </p:cNvCxnSpPr>
            <p:nvPr/>
          </p:nvCxnSpPr>
          <p:spPr>
            <a:xfrm flipV="1">
              <a:off x="10457769" y="4603039"/>
              <a:ext cx="1" cy="356452"/>
            </a:xfrm>
            <a:prstGeom prst="straightConnector1">
              <a:avLst/>
            </a:prstGeom>
            <a:ln w="57150">
              <a:solidFill>
                <a:srgbClr val="1E3C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30EA77F-78A0-C148-5825-BAB3A149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1057" y="3528490"/>
              <a:ext cx="1" cy="356452"/>
            </a:xfrm>
            <a:prstGeom prst="straightConnector1">
              <a:avLst/>
            </a:prstGeom>
            <a:ln w="57150">
              <a:solidFill>
                <a:srgbClr val="1E3C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796D92-D227-47B4-2D9D-FD1834EF152E}"/>
                </a:ext>
              </a:extLst>
            </p:cNvPr>
            <p:cNvCxnSpPr/>
            <p:nvPr/>
          </p:nvCxnSpPr>
          <p:spPr>
            <a:xfrm flipV="1">
              <a:off x="10471058" y="2032140"/>
              <a:ext cx="1" cy="356452"/>
            </a:xfrm>
            <a:prstGeom prst="straightConnector1">
              <a:avLst/>
            </a:prstGeom>
            <a:ln w="57150">
              <a:solidFill>
                <a:srgbClr val="1E3C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A9AB62FB-6154-8EEE-926F-92759E3D9491}"/>
                </a:ext>
              </a:extLst>
            </p:cNvPr>
            <p:cNvCxnSpPr>
              <a:stCxn id="14" idx="2"/>
              <a:endCxn id="15" idx="2"/>
            </p:cNvCxnSpPr>
            <p:nvPr/>
          </p:nvCxnSpPr>
          <p:spPr>
            <a:xfrm rot="5400000" flipH="1" flipV="1">
              <a:off x="9015838" y="4252523"/>
              <a:ext cx="16865" cy="2866996"/>
            </a:xfrm>
            <a:prstGeom prst="bentConnector3">
              <a:avLst>
                <a:gd name="adj1" fmla="val -1355470"/>
              </a:avLst>
            </a:prstGeom>
            <a:ln w="38100">
              <a:solidFill>
                <a:srgbClr val="1E3C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1597138-2368-5827-AD20-9A46CC276FC1}"/>
              </a:ext>
            </a:extLst>
          </p:cNvPr>
          <p:cNvSpPr txBox="1"/>
          <p:nvPr/>
        </p:nvSpPr>
        <p:spPr>
          <a:xfrm>
            <a:off x="7543576" y="6051937"/>
            <a:ext cx="2961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Figure-1: Disambiguation Process</a:t>
            </a:r>
          </a:p>
        </p:txBody>
      </p:sp>
    </p:spTree>
    <p:extLst>
      <p:ext uri="{BB962C8B-B14F-4D97-AF65-F5344CB8AC3E}">
        <p14:creationId xmlns:p14="http://schemas.microsoft.com/office/powerpoint/2010/main" val="43651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1A69-6206-0A58-01B9-E69446A76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5D04C-AA20-BE5B-1553-AC1D2CA5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C912-11C9-4C8E-8FFA-4E70B05E18FE}" type="datetime1">
              <a:rPr lang="en-US" sz="1400" smtClean="0">
                <a:latin typeface="Georgia" panose="02040502050405020303" pitchFamily="18" charset="0"/>
              </a:rPr>
              <a:t>11/5/2024</a:t>
            </a:fld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BE871-AB48-AB75-CAB4-5D419B8A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latin typeface="Georgia" panose="02040502050405020303" pitchFamily="18" charset="0"/>
              </a:rPr>
              <a:t>University of Oulu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0645B-6899-4011-B017-3A1E24E1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A29A-90EB-4A9E-A956-AC3F4C59CBB5}" type="slidenum">
              <a:rPr lang="en-US" sz="1400" smtClean="0">
                <a:latin typeface="Georgia" panose="02040502050405020303" pitchFamily="18" charset="0"/>
              </a:rPr>
              <a:t>9</a:t>
            </a:fld>
            <a:endParaRPr lang="en-US" sz="14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University of Oulu | World University Rankings | THE">
            <a:extLst>
              <a:ext uri="{FF2B5EF4-FFF2-40B4-BE49-F238E27FC236}">
                <a16:creationId xmlns:a16="http://schemas.microsoft.com/office/drawing/2014/main" id="{4A1485A3-00B2-3BD0-B45B-574DEC084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7" y="141499"/>
            <a:ext cx="1157472" cy="115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8317D11-71CF-4C1E-B281-56A55958C890}"/>
              </a:ext>
            </a:extLst>
          </p:cNvPr>
          <p:cNvGrpSpPr/>
          <p:nvPr/>
        </p:nvGrpSpPr>
        <p:grpSpPr>
          <a:xfrm>
            <a:off x="146613" y="165230"/>
            <a:ext cx="11898774" cy="45719"/>
            <a:chOff x="104172" y="218183"/>
            <a:chExt cx="11898774" cy="45719"/>
          </a:xfrm>
          <a:solidFill>
            <a:srgbClr val="1DC4FF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1A51771-FB63-443E-7DE4-CE6BC9016C32}"/>
                </a:ext>
              </a:extLst>
            </p:cNvPr>
            <p:cNvSpPr/>
            <p:nvPr/>
          </p:nvSpPr>
          <p:spPr>
            <a:xfrm>
              <a:off x="104172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E9411CE-16C0-211C-1D30-F8EC6B30433B}"/>
                </a:ext>
              </a:extLst>
            </p:cNvPr>
            <p:cNvSpPr/>
            <p:nvPr/>
          </p:nvSpPr>
          <p:spPr>
            <a:xfrm>
              <a:off x="4155311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1F7583B-C4CA-0001-1CAB-AFEFE513351B}"/>
                </a:ext>
              </a:extLst>
            </p:cNvPr>
            <p:cNvSpPr/>
            <p:nvPr/>
          </p:nvSpPr>
          <p:spPr>
            <a:xfrm>
              <a:off x="8206450" y="218183"/>
              <a:ext cx="3796496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B588BE-5F53-AEEB-D210-E50291B58DDC}"/>
              </a:ext>
            </a:extLst>
          </p:cNvPr>
          <p:cNvSpPr txBox="1"/>
          <p:nvPr/>
        </p:nvSpPr>
        <p:spPr>
          <a:xfrm>
            <a:off x="1411775" y="503086"/>
            <a:ext cx="8735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1E3C8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TASK-2: DISAMBIGUATION USING WIKIPEDIA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9112FB-8037-5040-C145-0EF0A02E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8106"/>
            <a:ext cx="4976291" cy="51668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8DD421-DC29-2AB9-B0C4-0FDE058F6797}"/>
              </a:ext>
            </a:extLst>
          </p:cNvPr>
          <p:cNvSpPr txBox="1"/>
          <p:nvPr/>
        </p:nvSpPr>
        <p:spPr>
          <a:xfrm>
            <a:off x="6094344" y="3771510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E3C8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Sense</a:t>
            </a:r>
            <a:r>
              <a:rPr lang="en-GB" b="0" i="0" dirty="0">
                <a:solidFill>
                  <a:srgbClr val="1E3C8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Chair (academic) </a:t>
            </a:r>
          </a:p>
          <a:p>
            <a:endParaRPr lang="en-GB" b="0" i="0" dirty="0">
              <a:solidFill>
                <a:srgbClr val="1E3C8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i="0" dirty="0">
                <a:solidFill>
                  <a:srgbClr val="1E3C8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Summary: </a:t>
            </a:r>
            <a:r>
              <a:rPr lang="en-GB" b="0" i="0" dirty="0">
                <a:solidFill>
                  <a:srgbClr val="1E3C8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Professor (commonly abbreviated as Prof.) is an academic rank at universities and other post-secondary education and research institutions in most countries.</a:t>
            </a:r>
            <a:endParaRPr lang="en-US" dirty="0">
              <a:solidFill>
                <a:srgbClr val="1E3C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2ED7D-6D7C-BC13-41DD-6A5BCBBBA91F}"/>
              </a:ext>
            </a:extLst>
          </p:cNvPr>
          <p:cNvSpPr txBox="1"/>
          <p:nvPr/>
        </p:nvSpPr>
        <p:spPr>
          <a:xfrm>
            <a:off x="6239864" y="1509288"/>
            <a:ext cx="6097656" cy="83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CC00"/>
                </a:solidFill>
                <a:effectLst/>
                <a:latin typeface="Courier New" panose="02070309020205020404" pitchFamily="49" charset="0"/>
              </a:rPr>
              <a:t>sentence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was awarded a chair in computer science.“</a:t>
            </a:r>
          </a:p>
          <a:p>
            <a:pPr>
              <a:lnSpc>
                <a:spcPts val="1425"/>
              </a:lnSpc>
            </a:pP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 err="1">
                <a:solidFill>
                  <a:srgbClr val="00CC00"/>
                </a:solidFill>
                <a:effectLst/>
                <a:latin typeface="Courier New" panose="02070309020205020404" pitchFamily="49" charset="0"/>
              </a:rPr>
              <a:t>target_word</a:t>
            </a:r>
            <a:r>
              <a:rPr lang="en-GB" b="0" dirty="0">
                <a:solidFill>
                  <a:srgbClr val="00CC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GB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"chair"</a:t>
            </a:r>
            <a:endParaRPr lang="en-GB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3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1868</Words>
  <Application>Microsoft Office PowerPoint</Application>
  <PresentationFormat>Widescreen</PresentationFormat>
  <Paragraphs>308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Agency FB</vt:lpstr>
      <vt:lpstr>Arial</vt:lpstr>
      <vt:lpstr>Arial,Sans-Serif</vt:lpstr>
      <vt:lpstr>Calibri</vt:lpstr>
      <vt:lpstr>Calibri Light</vt:lpstr>
      <vt:lpstr>Courier New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Abu Taher</dc:creator>
  <cp:lastModifiedBy>Abu Taher</cp:lastModifiedBy>
  <cp:revision>551</cp:revision>
  <dcterms:created xsi:type="dcterms:W3CDTF">2024-11-04T10:29:44Z</dcterms:created>
  <dcterms:modified xsi:type="dcterms:W3CDTF">2024-11-04T22:05:04Z</dcterms:modified>
</cp:coreProperties>
</file>