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78D7-3D77-4B25-8BBD-201E8BA338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Britannic Bold" panose="020B0903060703020204" pitchFamily="34" charset="0"/>
              </a:rPr>
              <a:t>Image recognition with IBM cloud visual recognition</a:t>
            </a:r>
            <a:endParaRPr lang="en-IN" sz="2800" b="1" dirty="0">
              <a:latin typeface="Britannic Bold" panose="020B09030607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50AB5-31F0-4A36-A050-880D4E67F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0561" y="4651585"/>
            <a:ext cx="2704614" cy="531704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atin typeface="Bauhaus 93" panose="04030905020B02020C02" pitchFamily="82" charset="0"/>
              </a:rPr>
              <a:t>PHASE 3</a:t>
            </a:r>
            <a:endParaRPr lang="en-IN" dirty="0">
              <a:latin typeface="Bauhaus 93" panose="04030905020B02020C02" pitchFamily="82" charset="0"/>
            </a:endParaRPr>
          </a:p>
        </p:txBody>
      </p:sp>
      <p:pic>
        <p:nvPicPr>
          <p:cNvPr id="1026" name="Picture 2" descr="Naan Mudhalvan Massive Upskilling Platform">
            <a:extLst>
              <a:ext uri="{FF2B5EF4-FFF2-40B4-BE49-F238E27FC236}">
                <a16:creationId xmlns:a16="http://schemas.microsoft.com/office/drawing/2014/main" id="{A00B30A4-1EAE-45D7-ABFB-388FD502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868" y="120128"/>
            <a:ext cx="2259086" cy="131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mission Form - J.J.College of Engineering and Technology">
            <a:extLst>
              <a:ext uri="{FF2B5EF4-FFF2-40B4-BE49-F238E27FC236}">
                <a16:creationId xmlns:a16="http://schemas.microsoft.com/office/drawing/2014/main" id="{F3D2BFEC-33A9-4D13-9263-010B6FA7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37" y="266701"/>
            <a:ext cx="912137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413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B0D5D1-95AD-4A24-BA92-3C4DA8892E45}"/>
              </a:ext>
            </a:extLst>
          </p:cNvPr>
          <p:cNvSpPr/>
          <p:nvPr/>
        </p:nvSpPr>
        <p:spPr>
          <a:xfrm>
            <a:off x="2241176" y="870986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Several technologies have been created to aid visually impaired persons.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One such attempt is that we would wish to make an Integrated Machine Learning System that allows the blind victims to identify and classify real-time objects generating voice feedback and distance.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Which also produces warnings whether they are very close or far away from the thing.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For visually blind folks, this technology gives voice direction. This technique has been introduced specifically to assist blind individuals.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precision, on the other hand, can be improved.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Furthermore, the current system is based on the Android operating system; it can be altered to work with any device that is convenient.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4B772-5271-4497-8B7A-085DD607090B}"/>
              </a:ext>
            </a:extLst>
          </p:cNvPr>
          <p:cNvSpPr txBox="1"/>
          <p:nvPr/>
        </p:nvSpPr>
        <p:spPr>
          <a:xfrm>
            <a:off x="925158" y="354703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23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F09E0D-7264-47DD-9087-82580F35CE0E}"/>
              </a:ext>
            </a:extLst>
          </p:cNvPr>
          <p:cNvSpPr txBox="1"/>
          <p:nvPr/>
        </p:nvSpPr>
        <p:spPr>
          <a:xfrm>
            <a:off x="1581374" y="1538344"/>
            <a:ext cx="2770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Team Members</a:t>
            </a:r>
            <a:endParaRPr lang="en-IN" sz="3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6FF9C-834B-4016-A3CF-CCCA83DBF27E}"/>
              </a:ext>
            </a:extLst>
          </p:cNvPr>
          <p:cNvSpPr txBox="1"/>
          <p:nvPr/>
        </p:nvSpPr>
        <p:spPr>
          <a:xfrm>
            <a:off x="3646953" y="2340906"/>
            <a:ext cx="1957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N.RAJALAKSHMI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A.REBEKKA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B.RABIYA BEGUM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D.MUNISHA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S.JAMUNA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R.HARISHWARI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J.VIJAYALAKSHMI</a:t>
            </a:r>
          </a:p>
        </p:txBody>
      </p:sp>
    </p:spTree>
    <p:extLst>
      <p:ext uri="{BB962C8B-B14F-4D97-AF65-F5344CB8AC3E}">
        <p14:creationId xmlns:p14="http://schemas.microsoft.com/office/powerpoint/2010/main" val="303158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AB3B-72CE-4AC3-9288-5460A823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24" y="759221"/>
            <a:ext cx="10131425" cy="1456267"/>
          </a:xfrm>
        </p:spPr>
        <p:txBody>
          <a:bodyPr/>
          <a:lstStyle/>
          <a:p>
            <a:b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3A13D9E-B0BF-4CFB-8D41-22B7643729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4025679"/>
                  </p:ext>
                </p:extLst>
              </p:nvPr>
            </p:nvGraphicFramePr>
            <p:xfrm>
              <a:off x="-4685857" y="2163235"/>
              <a:ext cx="2250249" cy="1265765"/>
            </p:xfrm>
            <a:graphic>
              <a:graphicData uri="http://schemas.microsoft.com/office/powerpoint/2016/slidezoom">
                <pslz:sldZm>
                  <pslz:sldZmObj sldId="258" cId="3665595679">
                    <pslz:zmPr id="{5E56DE55-AD4F-47EB-B8BB-39D0EED1EF11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50249" cy="126576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3A13D9E-B0BF-4CFB-8D41-22B7643729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685857" y="2163235"/>
                <a:ext cx="2250249" cy="126576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333CF12-E10B-4402-838F-C1BCE268087D}"/>
              </a:ext>
            </a:extLst>
          </p:cNvPr>
          <p:cNvSpPr txBox="1"/>
          <p:nvPr/>
        </p:nvSpPr>
        <p:spPr>
          <a:xfrm>
            <a:off x="790664" y="1491491"/>
            <a:ext cx="2996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86A51-9E98-4291-AAA7-6B25C6D1FA35}"/>
              </a:ext>
            </a:extLst>
          </p:cNvPr>
          <p:cNvSpPr txBox="1"/>
          <p:nvPr/>
        </p:nvSpPr>
        <p:spPr>
          <a:xfrm>
            <a:off x="1660991" y="2334452"/>
            <a:ext cx="9840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Developing accurate Machine Learning Models capable of identifying and localizing multiple objects in a single image has long been a significant challenge in computer vision.</a:t>
            </a:r>
          </a:p>
          <a:p>
            <a:endParaRPr lang="en-US" dirty="0"/>
          </a:p>
          <a:p>
            <a:r>
              <a:rPr lang="en-US" dirty="0"/>
              <a:t> However, thanks to recent advances in Deep Learning, developing Object Detection applications is now easier than ever.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5C7910F-16B5-4790-B751-D58648F40938}"/>
              </a:ext>
            </a:extLst>
          </p:cNvPr>
          <p:cNvSpPr/>
          <p:nvPr/>
        </p:nvSpPr>
        <p:spPr>
          <a:xfrm>
            <a:off x="1396586" y="2467705"/>
            <a:ext cx="264404" cy="110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3A3352-5FD6-41D1-9A9B-5D114D22D6DF}"/>
              </a:ext>
            </a:extLst>
          </p:cNvPr>
          <p:cNvSpPr/>
          <p:nvPr/>
        </p:nvSpPr>
        <p:spPr>
          <a:xfrm>
            <a:off x="1396586" y="3318831"/>
            <a:ext cx="264404" cy="110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9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93B21-8E34-4080-AADF-2F48452A3940}"/>
              </a:ext>
            </a:extLst>
          </p:cNvPr>
          <p:cNvSpPr txBox="1"/>
          <p:nvPr/>
        </p:nvSpPr>
        <p:spPr>
          <a:xfrm>
            <a:off x="1151067" y="1038569"/>
            <a:ext cx="5540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ACHIEVING PRECISION 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C5020-22CC-45C1-8DD8-163AC5BBD54E}"/>
              </a:ext>
            </a:extLst>
          </p:cNvPr>
          <p:cNvSpPr txBox="1"/>
          <p:nvPr/>
        </p:nvSpPr>
        <p:spPr>
          <a:xfrm>
            <a:off x="2377440" y="1796527"/>
            <a:ext cx="8627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of the technologies to consider is objected acknowledgment innovation, later known as object detection. </a:t>
            </a:r>
          </a:p>
          <a:p>
            <a:endParaRPr lang="en-US" dirty="0"/>
          </a:p>
          <a:p>
            <a:r>
              <a:rPr lang="en-US" dirty="0"/>
              <a:t>This term denotes a capacity to identify the shape size of diverse objects, and the device's camera catches their position. </a:t>
            </a:r>
          </a:p>
          <a:p>
            <a:endParaRPr lang="en-US" dirty="0"/>
          </a:p>
          <a:p>
            <a:r>
              <a:rPr lang="en-US" dirty="0"/>
              <a:t>The practice of detecting real-world object instances in still photos or videos, such as a car, bike, Television, flowers, and humans, is known as object detection</a:t>
            </a:r>
            <a:endParaRPr lang="en-IN" dirty="0"/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D0F5D18-C3D0-48A6-A318-8BC20A894831}"/>
              </a:ext>
            </a:extLst>
          </p:cNvPr>
          <p:cNvSpPr/>
          <p:nvPr/>
        </p:nvSpPr>
        <p:spPr>
          <a:xfrm>
            <a:off x="2076226" y="1904103"/>
            <a:ext cx="225910" cy="1936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0388220B-F930-4C10-883C-A95547069126}"/>
              </a:ext>
            </a:extLst>
          </p:cNvPr>
          <p:cNvSpPr/>
          <p:nvPr/>
        </p:nvSpPr>
        <p:spPr>
          <a:xfrm>
            <a:off x="2076226" y="2690326"/>
            <a:ext cx="225910" cy="1936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47B27455-FC33-47E9-B428-9FB9637B702A}"/>
              </a:ext>
            </a:extLst>
          </p:cNvPr>
          <p:cNvSpPr/>
          <p:nvPr/>
        </p:nvSpPr>
        <p:spPr>
          <a:xfrm>
            <a:off x="2076226" y="3573367"/>
            <a:ext cx="225910" cy="19363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23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F8B497-E706-468E-A2D4-5720C6CF33C4}"/>
              </a:ext>
            </a:extLst>
          </p:cNvPr>
          <p:cNvSpPr/>
          <p:nvPr/>
        </p:nvSpPr>
        <p:spPr>
          <a:xfrm>
            <a:off x="1925618" y="1467930"/>
            <a:ext cx="1819999" cy="85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from the </a:t>
            </a:r>
          </a:p>
          <a:p>
            <a:pPr algn="ctr"/>
            <a:r>
              <a:rPr lang="en-US" sz="1400" dirty="0"/>
              <a:t>camera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A95DF5-AB65-4951-ABF1-F47F77617C8F}"/>
              </a:ext>
            </a:extLst>
          </p:cNvPr>
          <p:cNvSpPr/>
          <p:nvPr/>
        </p:nvSpPr>
        <p:spPr>
          <a:xfrm>
            <a:off x="6433073" y="608290"/>
            <a:ext cx="2482083" cy="8547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Keep the images you have captured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7E9BD5-5973-4758-893E-8173AF74676F}"/>
              </a:ext>
            </a:extLst>
          </p:cNvPr>
          <p:cNvSpPr/>
          <p:nvPr/>
        </p:nvSpPr>
        <p:spPr>
          <a:xfrm>
            <a:off x="6433073" y="1895304"/>
            <a:ext cx="2482083" cy="854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The image pre processing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17180-B54C-486A-BC23-0B79310FB697}"/>
              </a:ext>
            </a:extLst>
          </p:cNvPr>
          <p:cNvSpPr/>
          <p:nvPr/>
        </p:nvSpPr>
        <p:spPr>
          <a:xfrm>
            <a:off x="6433072" y="3182319"/>
            <a:ext cx="2482083" cy="854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Recognize the object in the captured image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3EBF5E-F72F-4630-A993-3B6EB6D96BCD}"/>
              </a:ext>
            </a:extLst>
          </p:cNvPr>
          <p:cNvSpPr/>
          <p:nvPr/>
        </p:nvSpPr>
        <p:spPr>
          <a:xfrm>
            <a:off x="6433072" y="4469334"/>
            <a:ext cx="2482083" cy="75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Determine the object distance from the person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946BC-C3BA-48A0-B906-E5F66236BC6B}"/>
              </a:ext>
            </a:extLst>
          </p:cNvPr>
          <p:cNvSpPr/>
          <p:nvPr/>
        </p:nvSpPr>
        <p:spPr>
          <a:xfrm>
            <a:off x="6433072" y="5660482"/>
            <a:ext cx="2482083" cy="75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Create an audio signal for the object that has been identified</a:t>
            </a:r>
            <a:endParaRPr lang="en-IN" sz="1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341F75-CD0C-494A-AB6D-40D29C9E1661}"/>
              </a:ext>
            </a:extLst>
          </p:cNvPr>
          <p:cNvSpPr/>
          <p:nvPr/>
        </p:nvSpPr>
        <p:spPr>
          <a:xfrm>
            <a:off x="1925618" y="5660482"/>
            <a:ext cx="1819999" cy="758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Audio</a:t>
            </a:r>
            <a:endParaRPr lang="en-IN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1AF7CD-593A-4F67-9ACB-46A6158E87E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674115" y="1463037"/>
            <a:ext cx="0" cy="43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810415-B9DB-4287-B276-650E8343C833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674114" y="2750052"/>
            <a:ext cx="1" cy="432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DA1924-B4A5-4458-8055-19CF52778A58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7674114" y="4037068"/>
            <a:ext cx="0" cy="4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D4411E-CFC1-4314-BF2E-93008DAEDDD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674114" y="5228216"/>
            <a:ext cx="0" cy="4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533BAC-409B-49C9-A890-1CFAF110B4E6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>
            <a:off x="3745617" y="6039923"/>
            <a:ext cx="2687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128AFA7-1999-4425-89E6-771D5B39F84B}"/>
              </a:ext>
            </a:extLst>
          </p:cNvPr>
          <p:cNvSpPr txBox="1"/>
          <p:nvPr/>
        </p:nvSpPr>
        <p:spPr>
          <a:xfrm>
            <a:off x="4459563" y="5560726"/>
            <a:ext cx="1464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Transfer the audio signal</a:t>
            </a:r>
            <a:endParaRPr lang="en-IN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391C09-3355-4A8A-929C-497A75C096FD}"/>
              </a:ext>
            </a:extLst>
          </p:cNvPr>
          <p:cNvSpPr txBox="1"/>
          <p:nvPr/>
        </p:nvSpPr>
        <p:spPr>
          <a:xfrm>
            <a:off x="4347749" y="1155260"/>
            <a:ext cx="138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Capture Image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51350E-275C-4BF7-98A6-A113695D9F9A}"/>
              </a:ext>
            </a:extLst>
          </p:cNvPr>
          <p:cNvSpPr txBox="1"/>
          <p:nvPr/>
        </p:nvSpPr>
        <p:spPr>
          <a:xfrm>
            <a:off x="1890114" y="608290"/>
            <a:ext cx="17570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Blind person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D7B4F2-FE94-4D66-BE7B-25920DAF2BB5}"/>
              </a:ext>
            </a:extLst>
          </p:cNvPr>
          <p:cNvSpPr txBox="1"/>
          <p:nvPr/>
        </p:nvSpPr>
        <p:spPr>
          <a:xfrm>
            <a:off x="6712772" y="22825"/>
            <a:ext cx="1918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System on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Laptop</a:t>
            </a:r>
            <a:endParaRPr lang="en-IN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B0A128-9330-4587-BB19-5477CD03C2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745617" y="1035664"/>
            <a:ext cx="2687456" cy="859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39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3035F-BE19-458F-9C44-7AA276B59439}"/>
              </a:ext>
            </a:extLst>
          </p:cNvPr>
          <p:cNvSpPr txBox="1"/>
          <p:nvPr/>
        </p:nvSpPr>
        <p:spPr>
          <a:xfrm>
            <a:off x="1818486" y="1335250"/>
            <a:ext cx="81686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framework is built up in such a way that an android application (assuming you're executing it on an Android gadget) can record real-time outlines and transfer them to the program's background, where all the computations take place.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video stream is sent and received as an input in the application's background, where it is tested and detected using accurate metrics by the COCO DATASETS object detection model.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After testing with voice modules, the path of the object will be transformed into standard voice notes, which can be delivered to blind people for help.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addition to object discovery, we have used an alarm framework to calculate an estimate.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If the Blind Person is exceptionally close to the diagram or is far away in a more secure location, it will produce voice-based results in addition to distance units.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AD71E-519E-4DA7-9E0E-53A990BC75AF}"/>
              </a:ext>
            </a:extLst>
          </p:cNvPr>
          <p:cNvSpPr txBox="1"/>
          <p:nvPr/>
        </p:nvSpPr>
        <p:spPr>
          <a:xfrm>
            <a:off x="894438" y="734485"/>
            <a:ext cx="33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Vision Voice</a:t>
            </a:r>
            <a:endParaRPr lang="en-IN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37B1-6B5D-4705-A525-8B67D494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47" y="657726"/>
            <a:ext cx="10131425" cy="145626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Ssd</a:t>
            </a:r>
            <a:r>
              <a:rPr lang="en-US" sz="2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 architecture</a:t>
            </a: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DBE6651-E1D4-4DBB-9839-C53542EE9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7406" y="2410585"/>
            <a:ext cx="7334250" cy="2495550"/>
          </a:xfrm>
        </p:spPr>
      </p:pic>
    </p:spTree>
    <p:extLst>
      <p:ext uri="{BB962C8B-B14F-4D97-AF65-F5344CB8AC3E}">
        <p14:creationId xmlns:p14="http://schemas.microsoft.com/office/powerpoint/2010/main" val="147402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6A2486-EA81-4424-BC68-B1D52363A1EF}"/>
              </a:ext>
            </a:extLst>
          </p:cNvPr>
          <p:cNvSpPr/>
          <p:nvPr/>
        </p:nvSpPr>
        <p:spPr>
          <a:xfrm>
            <a:off x="702831" y="814456"/>
            <a:ext cx="7182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TensorFlow Object Detection API depends on the libraries mentioned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762D8-9F72-4E14-BB7F-DB04839A91E3}"/>
              </a:ext>
            </a:extLst>
          </p:cNvPr>
          <p:cNvSpPr/>
          <p:nvPr/>
        </p:nvSpPr>
        <p:spPr>
          <a:xfrm>
            <a:off x="2565302" y="1892453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Protobuf</a:t>
            </a:r>
            <a:r>
              <a:rPr lang="en-IN" dirty="0"/>
              <a:t> 3.0.0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Python-</a:t>
            </a:r>
            <a:r>
              <a:rPr lang="en-IN" dirty="0" err="1"/>
              <a:t>tk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Pillow 1.0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Lxml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tf</a:t>
            </a:r>
            <a:r>
              <a:rPr lang="en-IN" dirty="0"/>
              <a:t>-slim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Slim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Matplotlib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Tensorflow</a:t>
            </a:r>
            <a:r>
              <a:rPr lang="en-IN" dirty="0"/>
              <a:t> (1.15.0)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Cython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Contextlib2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err="1"/>
              <a:t>cocoapi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07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742B99-928F-49B4-9B86-C661078D6368}"/>
              </a:ext>
            </a:extLst>
          </p:cNvPr>
          <p:cNvSpPr/>
          <p:nvPr/>
        </p:nvSpPr>
        <p:spPr>
          <a:xfrm>
            <a:off x="2510118" y="137794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boxes,scoresclasses,num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detections)=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sess.run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boxes,cores,classes,num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detections),feed 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dict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={image 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tensor:image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np expanded}) 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 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i,b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in enumerate(boxes[0]):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boxes[0][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][0]-y axis upper start coordinates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boxes[0][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][1]-x axis left start coordinates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boxes[0][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][2]-y axis down start coordinates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boxes[0][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][3]-x axis right start coordinates</a:t>
            </a:r>
          </a:p>
          <a:p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apx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distance=round(((1-(boxes[0][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][3]boxes[0][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][1]))**4),1)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Mid x = (boxes [0] 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 [1]+boxes [0] 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 [3])/2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Mid y =(boxes [0] 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 [0]+boxes[0] 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 [2])/2</a:t>
            </a:r>
          </a:p>
          <a:p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Apx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distance=round (((1-boxes[0] 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 [3]- boxes [0] [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] [1])))**4,1)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DDFBC-3801-4223-A833-78BC5323D7BD}"/>
              </a:ext>
            </a:extLst>
          </p:cNvPr>
          <p:cNvSpPr txBox="1"/>
          <p:nvPr/>
        </p:nvSpPr>
        <p:spPr>
          <a:xfrm>
            <a:off x="2232952" y="662871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Coding</a:t>
            </a:r>
            <a:endParaRPr lang="en-IN" sz="28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70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713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Bauhaus 93</vt:lpstr>
      <vt:lpstr>Britannic Bold</vt:lpstr>
      <vt:lpstr>Calibri</vt:lpstr>
      <vt:lpstr>Calibri Light</vt:lpstr>
      <vt:lpstr>Wingdings</vt:lpstr>
      <vt:lpstr>Celestial</vt:lpstr>
      <vt:lpstr>Image recognition with IBM cloud visual recognition</vt:lpstr>
      <vt:lpstr>PowerPoint Presentation</vt:lpstr>
      <vt:lpstr> </vt:lpstr>
      <vt:lpstr>PowerPoint Presentation</vt:lpstr>
      <vt:lpstr>PowerPoint Presentation</vt:lpstr>
      <vt:lpstr>PowerPoint Presentation</vt:lpstr>
      <vt:lpstr>Ssd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with IBM cloud visual recognition</dc:title>
  <dc:creator>DELL</dc:creator>
  <cp:lastModifiedBy>DELL</cp:lastModifiedBy>
  <cp:revision>18</cp:revision>
  <dcterms:created xsi:type="dcterms:W3CDTF">2023-10-25T10:58:03Z</dcterms:created>
  <dcterms:modified xsi:type="dcterms:W3CDTF">2023-10-26T09:56:04Z</dcterms:modified>
</cp:coreProperties>
</file>