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10/26/2023</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10/26/2023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10/26/2023</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10/26/2023</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10/26/2023</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10/26/2023</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10/26/2023</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10/26/2023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10/26/2023</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10/26/2023</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solidFill>
                  <a:schemeClr val="bg1"/>
                </a:solidFill>
                <a:latin typeface="Agency FB" panose="020B0503020202020204" pitchFamily="34" charset="0"/>
              </a:rPr>
              <a:t> </a:t>
            </a:r>
            <a:r>
              <a:rPr lang="en-US" dirty="0" smtClean="0">
                <a:solidFill>
                  <a:schemeClr val="bg1"/>
                </a:solidFill>
                <a:latin typeface="Niagara Solid" panose="04020502070702020202" pitchFamily="82" charset="0"/>
              </a:rPr>
              <a:t>IMAGE </a:t>
            </a:r>
            <a:r>
              <a:rPr lang="en-US" dirty="0">
                <a:solidFill>
                  <a:schemeClr val="bg1"/>
                </a:solidFill>
                <a:latin typeface="Niagara Solid" panose="04020502070702020202" pitchFamily="82" charset="0"/>
              </a:rPr>
              <a:t>RECOGNITON </a:t>
            </a:r>
            <a:r>
              <a:rPr lang="en-US" dirty="0" smtClean="0">
                <a:solidFill>
                  <a:schemeClr val="bg1"/>
                </a:solidFill>
                <a:latin typeface="Niagara Solid" panose="04020502070702020202" pitchFamily="82" charset="0"/>
              </a:rPr>
              <a:t>WITH</a:t>
            </a:r>
            <a:br>
              <a:rPr lang="en-US" dirty="0" smtClean="0">
                <a:solidFill>
                  <a:schemeClr val="bg1"/>
                </a:solidFill>
                <a:latin typeface="Niagara Solid" panose="04020502070702020202" pitchFamily="82" charset="0"/>
              </a:rPr>
            </a:br>
            <a:r>
              <a:rPr lang="en-US" dirty="0" smtClean="0">
                <a:solidFill>
                  <a:schemeClr val="bg1"/>
                </a:solidFill>
                <a:latin typeface="Niagara Solid" panose="04020502070702020202" pitchFamily="82" charset="0"/>
              </a:rPr>
              <a:t>  IBM </a:t>
            </a:r>
            <a:r>
              <a:rPr lang="en-US" dirty="0">
                <a:solidFill>
                  <a:schemeClr val="bg1"/>
                </a:solidFill>
                <a:latin typeface="Niagara Solid" panose="04020502070702020202" pitchFamily="82" charset="0"/>
              </a:rPr>
              <a:t>CLOUD VISUAL </a:t>
            </a:r>
            <a:br>
              <a:rPr lang="en-US" dirty="0">
                <a:solidFill>
                  <a:schemeClr val="bg1"/>
                </a:solidFill>
                <a:latin typeface="Niagara Solid" panose="04020502070702020202" pitchFamily="82" charset="0"/>
              </a:rPr>
            </a:br>
            <a:r>
              <a:rPr lang="en-US" dirty="0" smtClean="0">
                <a:solidFill>
                  <a:schemeClr val="bg1"/>
                </a:solidFill>
                <a:latin typeface="Niagara Solid" panose="04020502070702020202" pitchFamily="82" charset="0"/>
              </a:rPr>
              <a:t>  RECOGNITION</a:t>
            </a:r>
            <a:endParaRPr lang="en-US" dirty="0">
              <a:solidFill>
                <a:schemeClr val="bg1"/>
              </a:solidFill>
              <a:latin typeface="Niagara Solid" panose="04020502070702020202" pitchFamily="82" charset="0"/>
            </a:endParaRPr>
          </a:p>
        </p:txBody>
      </p:sp>
      <p:sp>
        <p:nvSpPr>
          <p:cNvPr id="3" name="Subtitle 2"/>
          <p:cNvSpPr>
            <a:spLocks noGrp="1"/>
          </p:cNvSpPr>
          <p:nvPr>
            <p:ph type="subTitle" idx="1"/>
          </p:nvPr>
        </p:nvSpPr>
        <p:spPr/>
        <p:txBody>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6085" y="586195"/>
            <a:ext cx="6310451" cy="88346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3976" y="586195"/>
            <a:ext cx="2809875" cy="1628775"/>
          </a:xfrm>
          <a:prstGeom prst="rect">
            <a:avLst/>
          </a:prstGeom>
        </p:spPr>
      </p:pic>
    </p:spTree>
    <p:extLst>
      <p:ext uri="{BB962C8B-B14F-4D97-AF65-F5344CB8AC3E}">
        <p14:creationId xmlns:p14="http://schemas.microsoft.com/office/powerpoint/2010/main" val="3768302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Niagara Solid" panose="04020502070702020202" pitchFamily="82" charset="0"/>
              </a:rPr>
              <a:t>TEAM MEMBERS:</a:t>
            </a:r>
            <a:endParaRPr lang="en-US" sz="6000" dirty="0">
              <a:latin typeface="Niagara Solid" panose="04020502070702020202" pitchFamily="82" charset="0"/>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N.RAJALAKSHMI</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A.REBEKKA</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B.RABIYA BEGUM</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J.VIJAYALAKSHMI</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S.JAMUNA</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D.MUNISHA</a:t>
            </a:r>
          </a:p>
          <a:p>
            <a:pPr>
              <a:buFont typeface="Wingdings" panose="05000000000000000000" pitchFamily="2" charset="2"/>
              <a:buChar char="§"/>
            </a:pPr>
            <a:r>
              <a:rPr lang="en-US" sz="2000" dirty="0" smtClean="0">
                <a:latin typeface="Microsoft YaHei UI Light" panose="020B0502040204020203" pitchFamily="34" charset="-122"/>
                <a:ea typeface="Microsoft YaHei UI Light" panose="020B0502040204020203" pitchFamily="34" charset="-122"/>
              </a:rPr>
              <a:t>R.HARISHWARI</a:t>
            </a:r>
            <a:endParaRPr lang="en-US"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273699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latin typeface="Niagara Solid" panose="04020502070702020202" pitchFamily="82" charset="0"/>
              </a:rPr>
              <a:t>IMAGE RECOGNITION WITH IBM CLOUD VISUAL RECOGNITION</a:t>
            </a:r>
            <a:r>
              <a:rPr lang="en-US" sz="4000" dirty="0">
                <a:latin typeface="Niagara Solid" panose="04020502070702020202" pitchFamily="82" charset="0"/>
              </a:rPr>
              <a:t>:</a:t>
            </a:r>
          </a:p>
        </p:txBody>
      </p:sp>
      <p:sp>
        <p:nvSpPr>
          <p:cNvPr id="3" name="Content Placeholder 2"/>
          <p:cNvSpPr>
            <a:spLocks noGrp="1"/>
          </p:cNvSpPr>
          <p:nvPr>
            <p:ph idx="1"/>
          </p:nvPr>
        </p:nvSpPr>
        <p:spPr/>
        <p:txBody>
          <a:bodyPr/>
          <a:lstStyle/>
          <a:p>
            <a:r>
              <a:rPr lang="en-GB" sz="2000" dirty="0">
                <a:latin typeface="Microsoft YaHei UI Light" panose="020B0502040204020203" pitchFamily="34" charset="-122"/>
                <a:ea typeface="Microsoft YaHei UI Light" panose="020B0502040204020203" pitchFamily="34" charset="-122"/>
              </a:rPr>
              <a:t>Image recognition with IBM Cloud Visual Recognition is a process of using the IBM Cloud Visual Recognition API to identify and classify objects and scenes in images. The API can be used to develop a wide range of applications, such as:</a:t>
            </a:r>
          </a:p>
          <a:p>
            <a:r>
              <a:rPr lang="en-GB" sz="2000" b="1" dirty="0">
                <a:latin typeface="Microsoft YaHei UI Light" panose="020B0502040204020203" pitchFamily="34" charset="-122"/>
                <a:ea typeface="Microsoft YaHei UI Light" panose="020B0502040204020203" pitchFamily="34" charset="-122"/>
              </a:rPr>
              <a:t>Identifying objects: </a:t>
            </a:r>
            <a:r>
              <a:rPr lang="en-GB" sz="2000" dirty="0">
                <a:latin typeface="Microsoft YaHei UI Light" panose="020B0502040204020203" pitchFamily="34" charset="-122"/>
                <a:ea typeface="Microsoft YaHei UI Light" panose="020B0502040204020203" pitchFamily="34" charset="-122"/>
              </a:rPr>
              <a:t>The API can be used to identify objects in images, such as products, people, and animals. This information can be used to develop applications such as product search engines, security systems, and social media filters.</a:t>
            </a:r>
          </a:p>
          <a:p>
            <a:endParaRPr lang="en-US" dirty="0"/>
          </a:p>
          <a:p>
            <a:endParaRPr lang="en-US" dirty="0"/>
          </a:p>
        </p:txBody>
      </p:sp>
    </p:spTree>
    <p:extLst>
      <p:ext uri="{BB962C8B-B14F-4D97-AF65-F5344CB8AC3E}">
        <p14:creationId xmlns:p14="http://schemas.microsoft.com/office/powerpoint/2010/main" val="2712965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sz="2000" b="1" dirty="0">
                <a:latin typeface="Microsoft YaHei UI Light" panose="020B0502040204020203" pitchFamily="34" charset="-122"/>
                <a:ea typeface="Microsoft YaHei UI Light" panose="020B0502040204020203" pitchFamily="34" charset="-122"/>
              </a:rPr>
              <a:t>Classifying scenes: </a:t>
            </a:r>
            <a:r>
              <a:rPr lang="en-GB" sz="2000" dirty="0">
                <a:latin typeface="Microsoft YaHei UI Light" panose="020B0502040204020203" pitchFamily="34" charset="-122"/>
                <a:ea typeface="Microsoft YaHei UI Light" panose="020B0502040204020203" pitchFamily="34" charset="-122"/>
              </a:rPr>
              <a:t>The API can be used to classify scenes in images, such as landscapes, cityscapes, and interiors. This information can be used to develop applications such as photo organization tools, travel guides, and weather forecasting systems.</a:t>
            </a:r>
          </a:p>
          <a:p>
            <a:r>
              <a:rPr lang="en-GB" sz="2000" b="1" dirty="0">
                <a:latin typeface="Microsoft YaHei UI Light" panose="020B0502040204020203" pitchFamily="34" charset="-122"/>
                <a:ea typeface="Microsoft YaHei UI Light" panose="020B0502040204020203" pitchFamily="34" charset="-122"/>
              </a:rPr>
              <a:t>Extracting text: </a:t>
            </a:r>
            <a:r>
              <a:rPr lang="en-GB" sz="2000" dirty="0">
                <a:latin typeface="Microsoft YaHei UI Light" panose="020B0502040204020203" pitchFamily="34" charset="-122"/>
                <a:ea typeface="Microsoft YaHei UI Light" panose="020B0502040204020203" pitchFamily="34" charset="-122"/>
              </a:rPr>
              <a:t>The API can be used to extract text from images, such as signs, menus, and documents. This information can be used to develop applications such as optical character recognition (OCR) systems, translation tools, and accessibility solutions.</a:t>
            </a:r>
            <a:endParaRPr lang="en-US" sz="2000" dirty="0">
              <a:latin typeface="Microsoft YaHei UI Light" panose="020B0502040204020203" pitchFamily="34" charset="-122"/>
              <a:ea typeface="Microsoft YaHei UI Light" panose="020B0502040204020203" pitchFamily="34" charset="-122"/>
            </a:endParaRPr>
          </a:p>
          <a:p>
            <a:endParaRPr lang="en-US" dirty="0"/>
          </a:p>
        </p:txBody>
      </p:sp>
    </p:spTree>
    <p:extLst>
      <p:ext uri="{BB962C8B-B14F-4D97-AF65-F5344CB8AC3E}">
        <p14:creationId xmlns:p14="http://schemas.microsoft.com/office/powerpoint/2010/main" val="27375697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latin typeface="Niagara Solid" panose="04020502070702020202" pitchFamily="82" charset="0"/>
              </a:rPr>
              <a:t>IDENTIFY OBJECT IN AN IMAGE:</a:t>
            </a:r>
            <a:endParaRPr lang="en-US" sz="4400" dirty="0">
              <a:latin typeface="Niagara Solid" panose="04020502070702020202" pitchFamily="82" charset="0"/>
            </a:endParaRPr>
          </a:p>
        </p:txBody>
      </p:sp>
      <p:sp>
        <p:nvSpPr>
          <p:cNvPr id="3" name="Content Placeholder 2"/>
          <p:cNvSpPr>
            <a:spLocks noGrp="1"/>
          </p:cNvSpPr>
          <p:nvPr>
            <p:ph sz="half" idx="1"/>
          </p:nvPr>
        </p:nvSpPr>
        <p:spPr>
          <a:xfrm>
            <a:off x="1154954" y="2246812"/>
            <a:ext cx="4825158" cy="3772990"/>
          </a:xfrm>
        </p:spPr>
        <p:txBody>
          <a:bodyPr>
            <a:noAutofit/>
          </a:bodyPr>
          <a:lstStyle/>
          <a:p>
            <a:pPr marL="0" indent="0">
              <a:buNone/>
            </a:pPr>
            <a:r>
              <a:rPr lang="en-GB" sz="1400" dirty="0">
                <a:latin typeface="Microsoft YaHei UI Light" panose="020B0502040204020203" pitchFamily="34" charset="-122"/>
                <a:ea typeface="Microsoft YaHei UI Light" panose="020B0502040204020203" pitchFamily="34" charset="-122"/>
              </a:rPr>
              <a:t>Import </a:t>
            </a:r>
            <a:r>
              <a:rPr lang="en-GB" sz="1400" dirty="0" err="1">
                <a:latin typeface="Microsoft YaHei UI Light" panose="020B0502040204020203" pitchFamily="34" charset="-122"/>
                <a:ea typeface="Microsoft YaHei UI Light" panose="020B0502040204020203" pitchFamily="34" charset="-122"/>
              </a:rPr>
              <a:t>io</a:t>
            </a:r>
            <a:r>
              <a:rPr lang="en-GB" sz="1400" dirty="0">
                <a:latin typeface="Microsoft YaHei UI Light" panose="020B0502040204020203" pitchFamily="34" charset="-122"/>
                <a:ea typeface="Microsoft YaHei UI Light" panose="020B0502040204020203" pitchFamily="34" charset="-122"/>
              </a:rPr>
              <a:t>
import requests
from PIL import Image
</a:t>
            </a:r>
            <a:r>
              <a:rPr lang="en-GB" sz="1400" dirty="0" err="1" smtClean="0">
                <a:latin typeface="Microsoft YaHei UI Light" panose="020B0502040204020203" pitchFamily="34" charset="-122"/>
                <a:ea typeface="Microsoft YaHei UI Light" panose="020B0502040204020203" pitchFamily="34" charset="-122"/>
              </a:rPr>
              <a:t>def</a:t>
            </a:r>
            <a:r>
              <a:rPr lang="en-GB" sz="1400" dirty="0" smtClean="0">
                <a:latin typeface="Microsoft YaHei UI Light" panose="020B0502040204020203" pitchFamily="34" charset="-122"/>
                <a:ea typeface="Microsoft YaHei UI Light" panose="020B0502040204020203" pitchFamily="34" charset="-122"/>
              </a:rPr>
              <a:t> </a:t>
            </a:r>
            <a:r>
              <a:rPr lang="en-GB" sz="1400" dirty="0" err="1" smtClean="0">
                <a:latin typeface="Microsoft YaHei UI Light" panose="020B0502040204020203" pitchFamily="34" charset="-122"/>
                <a:ea typeface="Microsoft YaHei UI Light" panose="020B0502040204020203" pitchFamily="34" charset="-122"/>
              </a:rPr>
              <a:t>recognize_image</a:t>
            </a:r>
            <a:r>
              <a:rPr lang="en-GB" sz="1400" dirty="0" smtClean="0">
                <a:latin typeface="Microsoft YaHei UI Light" panose="020B0502040204020203" pitchFamily="34" charset="-122"/>
                <a:ea typeface="Microsoft YaHei UI Light" panose="020B0502040204020203" pitchFamily="34" charset="-122"/>
              </a:rPr>
              <a:t>(image</a:t>
            </a:r>
            <a:r>
              <a:rPr lang="en-GB" sz="1400" dirty="0">
                <a:latin typeface="Microsoft YaHei UI Light" panose="020B0502040204020203" pitchFamily="34" charset="-122"/>
                <a:ea typeface="Microsoft YaHei UI Light" panose="020B0502040204020203" pitchFamily="34" charset="-122"/>
              </a:rPr>
              <a:t>):
    “””Recognizes the objects and scenes in an image using the IBM Cloud Visual Recognition API</a:t>
            </a:r>
            <a:r>
              <a:rPr lang="en-GB" sz="1400" dirty="0" smtClean="0">
                <a:latin typeface="Microsoft YaHei UI Light" panose="020B0502040204020203" pitchFamily="34" charset="-122"/>
                <a:ea typeface="Microsoft YaHei UI Light" panose="020B0502040204020203" pitchFamily="34" charset="-122"/>
              </a:rPr>
              <a:t>.</a:t>
            </a:r>
          </a:p>
          <a:p>
            <a:pPr marL="0" indent="0">
              <a:buNone/>
            </a:pPr>
            <a:r>
              <a:rPr lang="en-GB" sz="1400" dirty="0">
                <a:latin typeface="Microsoft YaHei UI Light" panose="020B0502040204020203" pitchFamily="34" charset="-122"/>
                <a:ea typeface="Microsoft YaHei UI Light" panose="020B0502040204020203" pitchFamily="34" charset="-122"/>
              </a:rPr>
              <a:t> </a:t>
            </a:r>
            <a:r>
              <a:rPr lang="en-GB" sz="1400" dirty="0" err="1">
                <a:latin typeface="Microsoft YaHei UI Light" panose="020B0502040204020203" pitchFamily="34" charset="-122"/>
                <a:ea typeface="Microsoft YaHei UI Light" panose="020B0502040204020203" pitchFamily="34" charset="-122"/>
              </a:rPr>
              <a:t>Args</a:t>
            </a:r>
            <a:r>
              <a:rPr lang="en-GB" sz="1400" dirty="0">
                <a:latin typeface="Microsoft YaHei UI Light" panose="020B0502040204020203" pitchFamily="34" charset="-122"/>
                <a:ea typeface="Microsoft YaHei UI Light" panose="020B0502040204020203" pitchFamily="34" charset="-122"/>
              </a:rPr>
              <a:t>:
        image: A PIL Image object.
 Returns:
        A list of dictionaries, each containing information about an object or scene in the image.
    “””</a:t>
            </a:r>
            <a:endParaRPr lang="en-US" sz="1400" dirty="0">
              <a:latin typeface="Microsoft YaHei UI Light" panose="020B0502040204020203" pitchFamily="34" charset="-122"/>
              <a:ea typeface="Microsoft YaHei UI Light" panose="020B0502040204020203" pitchFamily="34" charset="-122"/>
            </a:endParaRPr>
          </a:p>
        </p:txBody>
      </p:sp>
      <p:sp>
        <p:nvSpPr>
          <p:cNvPr id="4" name="Content Placeholder 3"/>
          <p:cNvSpPr>
            <a:spLocks noGrp="1"/>
          </p:cNvSpPr>
          <p:nvPr>
            <p:ph sz="half" idx="2"/>
          </p:nvPr>
        </p:nvSpPr>
        <p:spPr>
          <a:xfrm>
            <a:off x="6208712" y="2246811"/>
            <a:ext cx="4825159" cy="3772989"/>
          </a:xfrm>
        </p:spPr>
        <p:txBody>
          <a:bodyPr>
            <a:normAutofit fontScale="70000" lnSpcReduction="20000"/>
          </a:bodyPr>
          <a:lstStyle/>
          <a:p>
            <a:pPr marL="0" indent="0">
              <a:buNone/>
            </a:pPr>
            <a:r>
              <a:rPr lang="en-GB" dirty="0">
                <a:latin typeface="Microsoft YaHei UI Light" panose="020B0502040204020203" pitchFamily="34" charset="-122"/>
                <a:ea typeface="Microsoft YaHei UI Light" panose="020B0502040204020203" pitchFamily="34" charset="-122"/>
              </a:rPr>
              <a:t># Get an access token for the IBM Cloud Visual Recognition API.
    </a:t>
            </a:r>
            <a:r>
              <a:rPr lang="en-GB" dirty="0" err="1">
                <a:latin typeface="Microsoft YaHei UI Light" panose="020B0502040204020203" pitchFamily="34" charset="-122"/>
                <a:ea typeface="Microsoft YaHei UI Light" panose="020B0502040204020203" pitchFamily="34" charset="-122"/>
              </a:rPr>
              <a:t>Access_token</a:t>
            </a:r>
            <a:r>
              <a:rPr lang="en-GB" dirty="0">
                <a:latin typeface="Microsoft YaHei UI Light" panose="020B0502040204020203" pitchFamily="34" charset="-122"/>
                <a:ea typeface="Microsoft YaHei UI Light" panose="020B0502040204020203" pitchFamily="34" charset="-122"/>
              </a:rPr>
              <a:t> = ‘YOUR_ACCESS_TOKEN</a:t>
            </a:r>
            <a:r>
              <a:rPr lang="en-GB" dirty="0" smtClean="0">
                <a:latin typeface="Microsoft YaHei UI Light" panose="020B0502040204020203" pitchFamily="34" charset="-122"/>
                <a:ea typeface="Microsoft YaHei UI Light" panose="020B0502040204020203" pitchFamily="34" charset="-122"/>
              </a:rPr>
              <a:t>’</a:t>
            </a:r>
          </a:p>
          <a:p>
            <a:pPr marL="0" indent="0">
              <a:buNone/>
            </a:pPr>
            <a:r>
              <a:rPr lang="en-GB" dirty="0" smtClean="0">
                <a:latin typeface="Microsoft YaHei UI Light" panose="020B0502040204020203" pitchFamily="34" charset="-122"/>
                <a:ea typeface="Microsoft YaHei UI Light" panose="020B0502040204020203" pitchFamily="34" charset="-122"/>
              </a:rPr>
              <a:t># </a:t>
            </a:r>
            <a:r>
              <a:rPr lang="en-GB" dirty="0">
                <a:latin typeface="Microsoft YaHei UI Light" panose="020B0502040204020203" pitchFamily="34" charset="-122"/>
                <a:ea typeface="Microsoft YaHei UI Light" panose="020B0502040204020203" pitchFamily="34" charset="-122"/>
              </a:rPr>
              <a:t>Encode the image as a byte string.
    </a:t>
            </a:r>
            <a:r>
              <a:rPr lang="en-GB" dirty="0" err="1">
                <a:latin typeface="Microsoft YaHei UI Light" panose="020B0502040204020203" pitchFamily="34" charset="-122"/>
                <a:ea typeface="Microsoft YaHei UI Light" panose="020B0502040204020203" pitchFamily="34" charset="-122"/>
              </a:rPr>
              <a:t>Image_bytes</a:t>
            </a:r>
            <a:r>
              <a:rPr lang="en-GB" dirty="0">
                <a:latin typeface="Microsoft YaHei UI Light" panose="020B0502040204020203" pitchFamily="34" charset="-122"/>
                <a:ea typeface="Microsoft YaHei UI Light" panose="020B0502040204020203" pitchFamily="34" charset="-122"/>
              </a:rPr>
              <a:t> = </a:t>
            </a:r>
            <a:r>
              <a:rPr lang="en-GB" dirty="0" err="1">
                <a:latin typeface="Microsoft YaHei UI Light" panose="020B0502040204020203" pitchFamily="34" charset="-122"/>
                <a:ea typeface="Microsoft YaHei UI Light" panose="020B0502040204020203" pitchFamily="34" charset="-122"/>
              </a:rPr>
              <a:t>io.BytesIO</a:t>
            </a:r>
            <a:r>
              <a:rPr lang="en-GB" dirty="0">
                <a:latin typeface="Microsoft YaHei UI Light" panose="020B0502040204020203" pitchFamily="34" charset="-122"/>
                <a:ea typeface="Microsoft YaHei UI Light" panose="020B0502040204020203" pitchFamily="34" charset="-122"/>
              </a:rPr>
              <a:t>()
    </a:t>
            </a:r>
            <a:r>
              <a:rPr lang="en-GB" dirty="0" err="1">
                <a:latin typeface="Microsoft YaHei UI Light" panose="020B0502040204020203" pitchFamily="34" charset="-122"/>
                <a:ea typeface="Microsoft YaHei UI Light" panose="020B0502040204020203" pitchFamily="34" charset="-122"/>
              </a:rPr>
              <a:t>image.save</a:t>
            </a:r>
            <a:r>
              <a:rPr lang="en-GB" dirty="0">
                <a:latin typeface="Microsoft YaHei UI Light" panose="020B0502040204020203" pitchFamily="34" charset="-122"/>
                <a:ea typeface="Microsoft YaHei UI Light" panose="020B0502040204020203" pitchFamily="34" charset="-122"/>
              </a:rPr>
              <a:t>(</a:t>
            </a:r>
            <a:r>
              <a:rPr lang="en-GB" dirty="0" err="1">
                <a:latin typeface="Microsoft YaHei UI Light" panose="020B0502040204020203" pitchFamily="34" charset="-122"/>
                <a:ea typeface="Microsoft YaHei UI Light" panose="020B0502040204020203" pitchFamily="34" charset="-122"/>
              </a:rPr>
              <a:t>image_bytes</a:t>
            </a:r>
            <a:r>
              <a:rPr lang="en-GB" dirty="0">
                <a:latin typeface="Microsoft YaHei UI Light" panose="020B0502040204020203" pitchFamily="34" charset="-122"/>
                <a:ea typeface="Microsoft YaHei UI Light" panose="020B0502040204020203" pitchFamily="34" charset="-122"/>
              </a:rPr>
              <a:t>, format=‘JPEG’)
    </a:t>
            </a:r>
            <a:r>
              <a:rPr lang="en-GB" dirty="0" err="1">
                <a:latin typeface="Microsoft YaHei UI Light" panose="020B0502040204020203" pitchFamily="34" charset="-122"/>
                <a:ea typeface="Microsoft YaHei UI Light" panose="020B0502040204020203" pitchFamily="34" charset="-122"/>
              </a:rPr>
              <a:t>image_bytes.seek</a:t>
            </a:r>
            <a:r>
              <a:rPr lang="en-GB" dirty="0">
                <a:latin typeface="Microsoft YaHei UI Light" panose="020B0502040204020203" pitchFamily="34" charset="-122"/>
                <a:ea typeface="Microsoft YaHei UI Light" panose="020B0502040204020203" pitchFamily="34" charset="-122"/>
              </a:rPr>
              <a:t>(0</a:t>
            </a:r>
            <a:r>
              <a:rPr lang="en-GB" dirty="0" smtClean="0">
                <a:latin typeface="Microsoft YaHei UI Light" panose="020B0502040204020203" pitchFamily="34" charset="-122"/>
                <a:ea typeface="Microsoft YaHei UI Light" panose="020B0502040204020203" pitchFamily="34" charset="-122"/>
              </a:rPr>
              <a:t>)</a:t>
            </a:r>
          </a:p>
          <a:p>
            <a:pPr marL="0" indent="0">
              <a:buNone/>
            </a:pPr>
            <a:r>
              <a:rPr lang="en-GB" dirty="0">
                <a:latin typeface="Microsoft YaHei UI Light" panose="020B0502040204020203" pitchFamily="34" charset="-122"/>
                <a:ea typeface="Microsoft YaHei UI Light" panose="020B0502040204020203" pitchFamily="34" charset="-122"/>
              </a:rPr>
              <a:t> # Make a request to the IBM Cloud Visual Recognition API.
    Response = </a:t>
            </a:r>
            <a:r>
              <a:rPr lang="en-GB" dirty="0" err="1">
                <a:latin typeface="Microsoft YaHei UI Light" panose="020B0502040204020203" pitchFamily="34" charset="-122"/>
                <a:ea typeface="Microsoft YaHei UI Light" panose="020B0502040204020203" pitchFamily="34" charset="-122"/>
              </a:rPr>
              <a:t>requests.post</a:t>
            </a:r>
            <a:r>
              <a:rPr lang="en-GB" dirty="0">
                <a:latin typeface="Microsoft YaHei UI Light" panose="020B0502040204020203" pitchFamily="34" charset="-122"/>
                <a:ea typeface="Microsoft YaHei UI Light" panose="020B0502040204020203" pitchFamily="34" charset="-122"/>
              </a:rPr>
              <a:t>(
        ‘https://gateway.watsonplatform.net/visual-recognition/</a:t>
            </a:r>
            <a:r>
              <a:rPr lang="en-GB" dirty="0" err="1">
                <a:latin typeface="Microsoft YaHei UI Light" panose="020B0502040204020203" pitchFamily="34" charset="-122"/>
                <a:ea typeface="Microsoft YaHei UI Light" panose="020B0502040204020203" pitchFamily="34" charset="-122"/>
              </a:rPr>
              <a:t>api</a:t>
            </a:r>
            <a:r>
              <a:rPr lang="en-GB" dirty="0">
                <a:latin typeface="Microsoft YaHei UI Light" panose="020B0502040204020203" pitchFamily="34" charset="-122"/>
                <a:ea typeface="Microsoft YaHei UI Light" panose="020B0502040204020203" pitchFamily="34" charset="-122"/>
              </a:rPr>
              <a:t>/v3/</a:t>
            </a:r>
            <a:r>
              <a:rPr lang="en-GB" dirty="0" err="1">
                <a:latin typeface="Microsoft YaHei UI Light" panose="020B0502040204020203" pitchFamily="34" charset="-122"/>
                <a:ea typeface="Microsoft YaHei UI Light" panose="020B0502040204020203" pitchFamily="34" charset="-122"/>
              </a:rPr>
              <a:t>classify?version</a:t>
            </a:r>
            <a:r>
              <a:rPr lang="en-GB" dirty="0">
                <a:latin typeface="Microsoft YaHei UI Light" panose="020B0502040204020203" pitchFamily="34" charset="-122"/>
                <a:ea typeface="Microsoft YaHei UI Light" panose="020B0502040204020203" pitchFamily="34" charset="-122"/>
              </a:rPr>
              <a:t>=2018-03-19’,
        headers={‘Authorization’: ‘Bearer {}’.format(</a:t>
            </a:r>
            <a:r>
              <a:rPr lang="en-GB" dirty="0" err="1">
                <a:latin typeface="Microsoft YaHei UI Light" panose="020B0502040204020203" pitchFamily="34" charset="-122"/>
                <a:ea typeface="Microsoft YaHei UI Light" panose="020B0502040204020203" pitchFamily="34" charset="-122"/>
              </a:rPr>
              <a:t>access_token</a:t>
            </a:r>
            <a:r>
              <a:rPr lang="en-GB" dirty="0">
                <a:latin typeface="Microsoft YaHei UI Light" panose="020B0502040204020203" pitchFamily="34" charset="-122"/>
                <a:ea typeface="Microsoft YaHei UI Light" panose="020B0502040204020203" pitchFamily="34" charset="-122"/>
              </a:rPr>
              <a:t>)},</a:t>
            </a:r>
            <a:r>
              <a:rPr lang="en-GB" dirty="0"/>
              <a:t>
</a:t>
            </a:r>
            <a:r>
              <a:rPr lang="en-GB" dirty="0">
                <a:latin typeface="Microsoft YaHei UI Light" panose="020B0502040204020203" pitchFamily="34" charset="-122"/>
                <a:ea typeface="Microsoft YaHei UI Light" panose="020B0502040204020203" pitchFamily="34" charset="-122"/>
              </a:rPr>
              <a:t>        files={‘</a:t>
            </a:r>
            <a:r>
              <a:rPr lang="en-GB" dirty="0" err="1">
                <a:latin typeface="Microsoft YaHei UI Light" panose="020B0502040204020203" pitchFamily="34" charset="-122"/>
                <a:ea typeface="Microsoft YaHei UI Light" panose="020B0502040204020203" pitchFamily="34" charset="-122"/>
              </a:rPr>
              <a:t>image_file</a:t>
            </a:r>
            <a:r>
              <a:rPr lang="en-GB" dirty="0">
                <a:latin typeface="Microsoft YaHei UI Light" panose="020B0502040204020203" pitchFamily="34" charset="-122"/>
                <a:ea typeface="Microsoft YaHei UI Light" panose="020B0502040204020203" pitchFamily="34" charset="-122"/>
              </a:rPr>
              <a:t>’: </a:t>
            </a:r>
            <a:r>
              <a:rPr lang="en-GB" dirty="0" err="1">
                <a:latin typeface="Microsoft YaHei UI Light" panose="020B0502040204020203" pitchFamily="34" charset="-122"/>
                <a:ea typeface="Microsoft YaHei UI Light" panose="020B0502040204020203" pitchFamily="34" charset="-122"/>
              </a:rPr>
              <a:t>image_bytes</a:t>
            </a:r>
            <a:r>
              <a:rPr lang="en-GB" dirty="0">
                <a:latin typeface="Microsoft YaHei UI Light" panose="020B0502040204020203" pitchFamily="34" charset="-122"/>
                <a:ea typeface="Microsoft YaHei UI Light" panose="020B0502040204020203" pitchFamily="34" charset="-122"/>
              </a:rPr>
              <a:t>})</a:t>
            </a:r>
            <a:endParaRPr lang="en-US" dirty="0">
              <a:latin typeface="Microsoft YaHei UI Light" panose="020B0502040204020203" pitchFamily="34" charset="-122"/>
              <a:ea typeface="Microsoft YaHei UI Light" panose="020B0502040204020203" pitchFamily="34" charset="-122"/>
            </a:endParaRPr>
          </a:p>
        </p:txBody>
      </p:sp>
      <p:cxnSp>
        <p:nvCxnSpPr>
          <p:cNvPr id="6" name="Straight Connector 5"/>
          <p:cNvCxnSpPr/>
          <p:nvPr/>
        </p:nvCxnSpPr>
        <p:spPr>
          <a:xfrm flipH="1">
            <a:off x="5799909" y="2246811"/>
            <a:ext cx="13063" cy="401029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905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normAutofit fontScale="77500" lnSpcReduction="20000"/>
          </a:bodyPr>
          <a:lstStyle/>
          <a:p>
            <a:pPr marL="0" indent="0">
              <a:buNone/>
            </a:pPr>
            <a:r>
              <a:rPr lang="en-GB" dirty="0">
                <a:latin typeface="Microsoft YaHei UI Light" panose="020B0502040204020203" pitchFamily="34" charset="-122"/>
                <a:ea typeface="Microsoft YaHei UI Light" panose="020B0502040204020203" pitchFamily="34" charset="-122"/>
              </a:rPr>
              <a:t># Decode the API response.
    Results = </a:t>
            </a:r>
            <a:r>
              <a:rPr lang="en-GB" dirty="0" err="1">
                <a:latin typeface="Microsoft YaHei UI Light" panose="020B0502040204020203" pitchFamily="34" charset="-122"/>
                <a:ea typeface="Microsoft YaHei UI Light" panose="020B0502040204020203" pitchFamily="34" charset="-122"/>
              </a:rPr>
              <a:t>response.json</a:t>
            </a:r>
            <a:r>
              <a:rPr lang="en-GB" dirty="0" smtClean="0">
                <a:latin typeface="Microsoft YaHei UI Light" panose="020B0502040204020203" pitchFamily="34" charset="-122"/>
                <a:ea typeface="Microsoft YaHei UI Light" panose="020B0502040204020203" pitchFamily="34" charset="-122"/>
              </a:rPr>
              <a:t>()</a:t>
            </a:r>
          </a:p>
          <a:p>
            <a:pPr marL="0" indent="0">
              <a:buNone/>
            </a:pPr>
            <a:r>
              <a:rPr lang="en-GB" dirty="0" smtClean="0">
                <a:latin typeface="Microsoft YaHei UI Light" panose="020B0502040204020203" pitchFamily="34" charset="-122"/>
                <a:ea typeface="Microsoft YaHei UI Light" panose="020B0502040204020203" pitchFamily="34" charset="-122"/>
              </a:rPr>
              <a:t> </a:t>
            </a:r>
            <a:r>
              <a:rPr lang="en-GB" dirty="0">
                <a:latin typeface="Microsoft YaHei UI Light" panose="020B0502040204020203" pitchFamily="34" charset="-122"/>
                <a:ea typeface="Microsoft YaHei UI Light" panose="020B0502040204020203" pitchFamily="34" charset="-122"/>
              </a:rPr>
              <a:t># Extract the object and scene information from the API response.
    Objects = []
    scenes = []
    for result in results[‘results’]:
        if result[‘class’] == ‘object’:
            </a:t>
            </a:r>
            <a:r>
              <a:rPr lang="en-GB" dirty="0" err="1">
                <a:latin typeface="Microsoft YaHei UI Light" panose="020B0502040204020203" pitchFamily="34" charset="-122"/>
                <a:ea typeface="Microsoft YaHei UI Light" panose="020B0502040204020203" pitchFamily="34" charset="-122"/>
              </a:rPr>
              <a:t>objects.append</a:t>
            </a:r>
            <a:r>
              <a:rPr lang="en-GB" dirty="0">
                <a:latin typeface="Microsoft YaHei UI Light" panose="020B0502040204020203" pitchFamily="34" charset="-122"/>
                <a:ea typeface="Microsoft YaHei UI Light" panose="020B0502040204020203" pitchFamily="34" charset="-122"/>
              </a:rPr>
              <a:t>(result)
        </a:t>
            </a:r>
            <a:r>
              <a:rPr lang="en-GB" dirty="0" err="1">
                <a:latin typeface="Microsoft YaHei UI Light" panose="020B0502040204020203" pitchFamily="34" charset="-122"/>
                <a:ea typeface="Microsoft YaHei UI Light" panose="020B0502040204020203" pitchFamily="34" charset="-122"/>
              </a:rPr>
              <a:t>elif</a:t>
            </a:r>
            <a:r>
              <a:rPr lang="en-GB" dirty="0">
                <a:latin typeface="Microsoft YaHei UI Light" panose="020B0502040204020203" pitchFamily="34" charset="-122"/>
                <a:ea typeface="Microsoft YaHei UI Light" panose="020B0502040204020203" pitchFamily="34" charset="-122"/>
              </a:rPr>
              <a:t> result[‘class’] == ‘scene’:
            </a:t>
            </a:r>
            <a:r>
              <a:rPr lang="en-GB" dirty="0" err="1">
                <a:latin typeface="Microsoft YaHei UI Light" panose="020B0502040204020203" pitchFamily="34" charset="-122"/>
                <a:ea typeface="Microsoft YaHei UI Light" panose="020B0502040204020203" pitchFamily="34" charset="-122"/>
              </a:rPr>
              <a:t>scenes.append</a:t>
            </a:r>
            <a:r>
              <a:rPr lang="en-GB" dirty="0">
                <a:latin typeface="Microsoft YaHei UI Light" panose="020B0502040204020203" pitchFamily="34" charset="-122"/>
                <a:ea typeface="Microsoft YaHei UI Light" panose="020B0502040204020203" pitchFamily="34" charset="-122"/>
              </a:rPr>
              <a:t>(result</a:t>
            </a:r>
            <a:r>
              <a:rPr lang="en-GB" dirty="0" smtClean="0">
                <a:latin typeface="Microsoft YaHei UI Light" panose="020B0502040204020203" pitchFamily="34" charset="-122"/>
                <a:ea typeface="Microsoft YaHei UI Light" panose="020B0502040204020203" pitchFamily="34" charset="-122"/>
              </a:rPr>
              <a:t>)</a:t>
            </a:r>
          </a:p>
          <a:p>
            <a:pPr marL="0" indent="0">
              <a:buNone/>
            </a:pPr>
            <a:r>
              <a:rPr lang="en-GB" dirty="0">
                <a:latin typeface="Microsoft YaHei UI Light" panose="020B0502040204020203" pitchFamily="34" charset="-122"/>
                <a:ea typeface="Microsoft YaHei UI Light" panose="020B0502040204020203" pitchFamily="34" charset="-122"/>
              </a:rPr>
              <a:t> </a:t>
            </a:r>
            <a:r>
              <a:rPr lang="en-GB" dirty="0" smtClean="0">
                <a:latin typeface="Microsoft YaHei UI Light" panose="020B0502040204020203" pitchFamily="34" charset="-122"/>
                <a:ea typeface="Microsoft YaHei UI Light" panose="020B0502040204020203" pitchFamily="34" charset="-122"/>
              </a:rPr>
              <a:t>   </a:t>
            </a:r>
            <a:r>
              <a:rPr lang="en-GB" dirty="0">
                <a:latin typeface="Microsoft YaHei UI Light" panose="020B0502040204020203" pitchFamily="34" charset="-122"/>
                <a:ea typeface="Microsoft YaHei UI Light" panose="020B0502040204020203" pitchFamily="34" charset="-122"/>
              </a:rPr>
              <a:t>return objects, scenes</a:t>
            </a:r>
            <a:endParaRPr lang="en-US" dirty="0">
              <a:latin typeface="Microsoft YaHei UI Light" panose="020B0502040204020203" pitchFamily="34" charset="-122"/>
              <a:ea typeface="Microsoft YaHei UI Light" panose="020B0502040204020203" pitchFamily="34" charset="-122"/>
            </a:endParaRPr>
          </a:p>
        </p:txBody>
      </p:sp>
      <p:sp>
        <p:nvSpPr>
          <p:cNvPr id="4" name="Content Placeholder 3"/>
          <p:cNvSpPr>
            <a:spLocks noGrp="1"/>
          </p:cNvSpPr>
          <p:nvPr>
            <p:ph sz="half" idx="2"/>
          </p:nvPr>
        </p:nvSpPr>
        <p:spPr>
          <a:xfrm>
            <a:off x="6247901" y="2603500"/>
            <a:ext cx="4825159" cy="3416300"/>
          </a:xfrm>
        </p:spPr>
        <p:txBody>
          <a:bodyPr>
            <a:normAutofit fontScale="77500" lnSpcReduction="20000"/>
          </a:bodyPr>
          <a:lstStyle/>
          <a:p>
            <a:pPr marL="0" indent="0">
              <a:buNone/>
            </a:pPr>
            <a:r>
              <a:rPr lang="en-GB" dirty="0">
                <a:latin typeface="Microsoft YaHei UI Light" panose="020B0502040204020203" pitchFamily="34" charset="-122"/>
                <a:ea typeface="Microsoft YaHei UI Light" panose="020B0502040204020203" pitchFamily="34" charset="-122"/>
              </a:rPr>
              <a:t># Get an image from the camera.
Image = </a:t>
            </a:r>
            <a:r>
              <a:rPr lang="en-GB" dirty="0" err="1">
                <a:latin typeface="Microsoft YaHei UI Light" panose="020B0502040204020203" pitchFamily="34" charset="-122"/>
                <a:ea typeface="Microsoft YaHei UI Light" panose="020B0502040204020203" pitchFamily="34" charset="-122"/>
              </a:rPr>
              <a:t>Image.open</a:t>
            </a:r>
            <a:r>
              <a:rPr lang="en-GB" dirty="0">
                <a:latin typeface="Microsoft YaHei UI Light" panose="020B0502040204020203" pitchFamily="34" charset="-122"/>
                <a:ea typeface="Microsoft YaHei UI Light" panose="020B0502040204020203" pitchFamily="34" charset="-122"/>
              </a:rPr>
              <a:t>(‘image.jpg</a:t>
            </a:r>
            <a:r>
              <a:rPr lang="en-GB" dirty="0" smtClean="0">
                <a:latin typeface="Microsoft YaHei UI Light" panose="020B0502040204020203" pitchFamily="34" charset="-122"/>
                <a:ea typeface="Microsoft YaHei UI Light" panose="020B0502040204020203" pitchFamily="34" charset="-122"/>
              </a:rPr>
              <a:t>’)</a:t>
            </a:r>
            <a:r>
              <a:rPr lang="en-GB" dirty="0">
                <a:latin typeface="Microsoft YaHei UI Light" panose="020B0502040204020203" pitchFamily="34" charset="-122"/>
                <a:ea typeface="Microsoft YaHei UI Light" panose="020B0502040204020203" pitchFamily="34" charset="-122"/>
              </a:rPr>
              <a:t>
</a:t>
            </a:r>
            <a:r>
              <a:rPr lang="en-GB" dirty="0" smtClean="0">
                <a:latin typeface="Microsoft YaHei UI Light" panose="020B0502040204020203" pitchFamily="34" charset="-122"/>
                <a:ea typeface="Microsoft YaHei UI Light" panose="020B0502040204020203" pitchFamily="34" charset="-122"/>
              </a:rPr>
              <a:t># </a:t>
            </a:r>
            <a:r>
              <a:rPr lang="en-GB" dirty="0">
                <a:latin typeface="Microsoft YaHei UI Light" panose="020B0502040204020203" pitchFamily="34" charset="-122"/>
                <a:ea typeface="Microsoft YaHei UI Light" panose="020B0502040204020203" pitchFamily="34" charset="-122"/>
              </a:rPr>
              <a:t>Recognize the objects and scenes in the image.
Objects, scenes = </a:t>
            </a:r>
            <a:r>
              <a:rPr lang="en-GB" dirty="0" err="1">
                <a:latin typeface="Microsoft YaHei UI Light" panose="020B0502040204020203" pitchFamily="34" charset="-122"/>
                <a:ea typeface="Microsoft YaHei UI Light" panose="020B0502040204020203" pitchFamily="34" charset="-122"/>
              </a:rPr>
              <a:t>recognize_image</a:t>
            </a:r>
            <a:r>
              <a:rPr lang="en-GB" dirty="0">
                <a:latin typeface="Microsoft YaHei UI Light" panose="020B0502040204020203" pitchFamily="34" charset="-122"/>
                <a:ea typeface="Microsoft YaHei UI Light" panose="020B0502040204020203" pitchFamily="34" charset="-122"/>
              </a:rPr>
              <a:t>(image)
</a:t>
            </a:r>
            <a:r>
              <a:rPr lang="en-GB" dirty="0" smtClean="0">
                <a:latin typeface="Microsoft YaHei UI Light" panose="020B0502040204020203" pitchFamily="34" charset="-122"/>
                <a:ea typeface="Microsoft YaHei UI Light" panose="020B0502040204020203" pitchFamily="34" charset="-122"/>
              </a:rPr>
              <a:t># </a:t>
            </a:r>
            <a:r>
              <a:rPr lang="en-GB" dirty="0">
                <a:latin typeface="Microsoft YaHei UI Light" panose="020B0502040204020203" pitchFamily="34" charset="-122"/>
                <a:ea typeface="Microsoft YaHei UI Light" panose="020B0502040204020203" pitchFamily="34" charset="-122"/>
              </a:rPr>
              <a:t>Print the object and scene names.
For object in objects:
    print(‘Object:’, object[‘name’])
</a:t>
            </a:r>
            <a:r>
              <a:rPr lang="en-GB" dirty="0" smtClean="0">
                <a:latin typeface="Microsoft YaHei UI Light" panose="020B0502040204020203" pitchFamily="34" charset="-122"/>
                <a:ea typeface="Microsoft YaHei UI Light" panose="020B0502040204020203" pitchFamily="34" charset="-122"/>
              </a:rPr>
              <a:t>for </a:t>
            </a:r>
            <a:r>
              <a:rPr lang="en-GB" dirty="0">
                <a:latin typeface="Microsoft YaHei UI Light" panose="020B0502040204020203" pitchFamily="34" charset="-122"/>
                <a:ea typeface="Microsoft YaHei UI Light" panose="020B0502040204020203" pitchFamily="34" charset="-122"/>
              </a:rPr>
              <a:t>scene in scenes:
    print(‘Scene:’, scene[‘name’])</a:t>
            </a:r>
            <a:endParaRPr lang="en-US" dirty="0">
              <a:latin typeface="Microsoft YaHei UI Light" panose="020B0502040204020203" pitchFamily="34" charset="-122"/>
              <a:ea typeface="Microsoft YaHei UI Light" panose="020B0502040204020203" pitchFamily="34" charset="-122"/>
            </a:endParaRPr>
          </a:p>
        </p:txBody>
      </p:sp>
      <p:cxnSp>
        <p:nvCxnSpPr>
          <p:cNvPr id="6" name="Straight Connector 5"/>
          <p:cNvCxnSpPr/>
          <p:nvPr/>
        </p:nvCxnSpPr>
        <p:spPr>
          <a:xfrm>
            <a:off x="5977435" y="2127069"/>
            <a:ext cx="0" cy="38927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0924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Niagara Solid" panose="04020502070702020202" pitchFamily="82" charset="0"/>
              </a:rPr>
              <a:t>EXPLANATION:</a:t>
            </a:r>
            <a:endParaRPr lang="en-US" sz="6000" dirty="0">
              <a:latin typeface="Niagara Solid" panose="04020502070702020202" pitchFamily="82" charset="0"/>
            </a:endParaRPr>
          </a:p>
        </p:txBody>
      </p:sp>
      <p:sp>
        <p:nvSpPr>
          <p:cNvPr id="3" name="Content Placeholder 2"/>
          <p:cNvSpPr>
            <a:spLocks noGrp="1"/>
          </p:cNvSpPr>
          <p:nvPr>
            <p:ph idx="1"/>
          </p:nvPr>
        </p:nvSpPr>
        <p:spPr/>
        <p:txBody>
          <a:bodyPr>
            <a:normAutofit/>
          </a:bodyPr>
          <a:lstStyle/>
          <a:p>
            <a:r>
              <a:rPr lang="en-GB" sz="2000" dirty="0">
                <a:latin typeface="Microsoft YaHei UI Light" panose="020B0502040204020203" pitchFamily="34" charset="-122"/>
                <a:ea typeface="Microsoft YaHei UI Light" panose="020B0502040204020203" pitchFamily="34" charset="-122"/>
              </a:rPr>
              <a:t>This code will print a list of the objects and scenes that the IBM Cloud Visual Recognition API identified in the image. </a:t>
            </a:r>
            <a:r>
              <a:rPr lang="en-GB" sz="2000" dirty="0" smtClean="0">
                <a:latin typeface="Microsoft YaHei UI Light" panose="020B0502040204020203" pitchFamily="34" charset="-122"/>
                <a:ea typeface="Microsoft YaHei UI Light" panose="020B0502040204020203" pitchFamily="34" charset="-122"/>
              </a:rPr>
              <a:t>We </a:t>
            </a:r>
            <a:r>
              <a:rPr lang="en-GB" sz="2000" dirty="0">
                <a:latin typeface="Microsoft YaHei UI Light" panose="020B0502040204020203" pitchFamily="34" charset="-122"/>
                <a:ea typeface="Microsoft YaHei UI Light" panose="020B0502040204020203" pitchFamily="34" charset="-122"/>
              </a:rPr>
              <a:t>modify the code to suit your specific needs, such as saving the results to a database or displaying them to the user.</a:t>
            </a:r>
            <a:endParaRPr lang="en-US"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526526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6000" dirty="0" smtClean="0">
                <a:latin typeface="Niagara Solid" panose="04020502070702020202" pitchFamily="82" charset="0"/>
              </a:rPr>
              <a:t>CONCLUSION:</a:t>
            </a:r>
            <a:endParaRPr lang="en-US" sz="6000" dirty="0">
              <a:latin typeface="Niagara Solid" panose="04020502070702020202" pitchFamily="82" charset="0"/>
            </a:endParaRPr>
          </a:p>
        </p:txBody>
      </p:sp>
      <p:sp>
        <p:nvSpPr>
          <p:cNvPr id="3" name="Content Placeholder 2"/>
          <p:cNvSpPr>
            <a:spLocks noGrp="1"/>
          </p:cNvSpPr>
          <p:nvPr>
            <p:ph idx="1"/>
          </p:nvPr>
        </p:nvSpPr>
        <p:spPr/>
        <p:txBody>
          <a:bodyPr>
            <a:normAutofit/>
          </a:bodyPr>
          <a:lstStyle/>
          <a:p>
            <a:r>
              <a:rPr lang="en-GB" sz="2000" dirty="0">
                <a:latin typeface="Microsoft YaHei UI Light" panose="020B0502040204020203" pitchFamily="34" charset="-122"/>
                <a:ea typeface="Microsoft YaHei UI Light" panose="020B0502040204020203" pitchFamily="34" charset="-122"/>
              </a:rPr>
              <a:t>Smart glasses for the blind using IBM Cloud Visual Recognition could be a powerful tool for helping people who are blind or visually impaired to navigate the world around them. The glasses could use the API to identify objects and scenes in the user’s environment, and then provide audio descriptions of what the user is seeing. This would allow users to independently navigate new places, find their way around familiar places, and avoid obstacles.</a:t>
            </a:r>
            <a:endParaRPr lang="en-US" sz="2000" dirty="0">
              <a:latin typeface="Microsoft YaHei UI Light" panose="020B0502040204020203" pitchFamily="34" charset="-122"/>
              <a:ea typeface="Microsoft YaHei UI Light" panose="020B0502040204020203" pitchFamily="34" charset="-122"/>
            </a:endParaRPr>
          </a:p>
        </p:txBody>
      </p:sp>
    </p:spTree>
    <p:extLst>
      <p:ext uri="{BB962C8B-B14F-4D97-AF65-F5344CB8AC3E}">
        <p14:creationId xmlns:p14="http://schemas.microsoft.com/office/powerpoint/2010/main" val="31996529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372</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Microsoft YaHei UI Light</vt:lpstr>
      <vt:lpstr>Agency FB</vt:lpstr>
      <vt:lpstr>Arial</vt:lpstr>
      <vt:lpstr>Century Gothic</vt:lpstr>
      <vt:lpstr>Niagara Solid</vt:lpstr>
      <vt:lpstr>Wingdings</vt:lpstr>
      <vt:lpstr>Wingdings 3</vt:lpstr>
      <vt:lpstr>Ion Boardroom</vt:lpstr>
      <vt:lpstr> IMAGE RECOGNITON WITH   IBM CLOUD VISUAL    RECOGNITION</vt:lpstr>
      <vt:lpstr>TEAM MEMBERS:</vt:lpstr>
      <vt:lpstr>IMAGE RECOGNITION WITH IBM CLOUD VISUAL RECOGNITION:</vt:lpstr>
      <vt:lpstr>PowerPoint Presentation</vt:lpstr>
      <vt:lpstr>IDENTIFY OBJECT IN AN IMAGE:</vt:lpstr>
      <vt:lpstr>PowerPoint Presentation</vt:lpstr>
      <vt:lpstr>EXPLANATION: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RECOGNITON WITH             IBM CLOUD VISUAL                  RECOGNITION</dc:title>
  <dc:creator>LENOVO</dc:creator>
  <cp:lastModifiedBy>LENOVO</cp:lastModifiedBy>
  <cp:revision>7</cp:revision>
  <dcterms:created xsi:type="dcterms:W3CDTF">2023-10-26T12:16:07Z</dcterms:created>
  <dcterms:modified xsi:type="dcterms:W3CDTF">2023-10-26T12:58:39Z</dcterms:modified>
</cp:coreProperties>
</file>