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E49A5-EE90-4013-AC99-1673A36922F6}"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007DC-2E92-47C5-81DA-6070C3B36CF2}" type="slidenum">
              <a:rPr lang="en-US" smtClean="0"/>
              <a:t>‹#›</a:t>
            </a:fld>
            <a:endParaRPr lang="en-US"/>
          </a:p>
        </p:txBody>
      </p:sp>
    </p:spTree>
    <p:extLst>
      <p:ext uri="{BB962C8B-B14F-4D97-AF65-F5344CB8AC3E}">
        <p14:creationId xmlns:p14="http://schemas.microsoft.com/office/powerpoint/2010/main" val="3932152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0795" y="1578430"/>
            <a:ext cx="8825658" cy="2262050"/>
          </a:xfrm>
        </p:spPr>
        <p:txBody>
          <a:bodyPr/>
          <a:lstStyle/>
          <a:p>
            <a:r>
              <a:rPr lang="en-US" sz="2800" dirty="0" smtClean="0"/>
              <a:t>      </a:t>
            </a:r>
            <a:r>
              <a:rPr lang="en-US" sz="2800" dirty="0" smtClean="0">
                <a:solidFill>
                  <a:srgbClr val="FF0000"/>
                </a:solidFill>
              </a:rPr>
              <a:t>IMAGE RECOGNITION WITH</a:t>
            </a:r>
            <a:br>
              <a:rPr lang="en-US" sz="2800" dirty="0" smtClean="0">
                <a:solidFill>
                  <a:srgbClr val="FF0000"/>
                </a:solidFill>
              </a:rPr>
            </a:br>
            <a:r>
              <a:rPr lang="en-US" sz="2800" dirty="0" smtClean="0">
                <a:solidFill>
                  <a:srgbClr val="FF0000"/>
                </a:solidFill>
              </a:rPr>
              <a:t> IBM CLOUD VISUAL RECOGNITION</a:t>
            </a:r>
            <a:endParaRPr 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718" y="409872"/>
            <a:ext cx="5715000" cy="800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154" y="140888"/>
            <a:ext cx="2254613" cy="1306911"/>
          </a:xfrm>
          <a:prstGeom prst="rect">
            <a:avLst/>
          </a:prstGeom>
        </p:spPr>
      </p:pic>
    </p:spTree>
    <p:extLst>
      <p:ext uri="{BB962C8B-B14F-4D97-AF65-F5344CB8AC3E}">
        <p14:creationId xmlns:p14="http://schemas.microsoft.com/office/powerpoint/2010/main" val="3248722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482" y="947834"/>
            <a:ext cx="9404723" cy="1400530"/>
          </a:xfrm>
        </p:spPr>
        <p:txBody>
          <a:bodyPr/>
          <a:lstStyle/>
          <a:p>
            <a:r>
              <a:rPr lang="en-US" dirty="0" smtClean="0">
                <a:solidFill>
                  <a:srgbClr val="FF0000"/>
                </a:solidFill>
              </a:rPr>
              <a:t>Team Members:</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            N.RAJALAKSHMI</a:t>
            </a:r>
          </a:p>
          <a:p>
            <a:pPr marL="0" indent="0">
              <a:buNone/>
            </a:pPr>
            <a:r>
              <a:rPr lang="en-US" dirty="0"/>
              <a:t> </a:t>
            </a:r>
            <a:r>
              <a:rPr lang="en-US" dirty="0" smtClean="0"/>
              <a:t>           R.HARISHWARI</a:t>
            </a:r>
          </a:p>
          <a:p>
            <a:pPr marL="0" indent="0">
              <a:buNone/>
            </a:pPr>
            <a:r>
              <a:rPr lang="en-US" dirty="0"/>
              <a:t> </a:t>
            </a:r>
            <a:r>
              <a:rPr lang="en-US" dirty="0" smtClean="0"/>
              <a:t>           J.VIJAYALAKSHMI</a:t>
            </a:r>
          </a:p>
          <a:p>
            <a:pPr marL="0" indent="0">
              <a:buNone/>
            </a:pPr>
            <a:r>
              <a:rPr lang="en-US" dirty="0"/>
              <a:t> </a:t>
            </a:r>
            <a:r>
              <a:rPr lang="en-US" dirty="0" smtClean="0"/>
              <a:t>           S.JAMUNA</a:t>
            </a:r>
          </a:p>
          <a:p>
            <a:pPr marL="0" indent="0">
              <a:buNone/>
            </a:pPr>
            <a:r>
              <a:rPr lang="en-US" dirty="0"/>
              <a:t> </a:t>
            </a:r>
            <a:r>
              <a:rPr lang="en-US" dirty="0" smtClean="0"/>
              <a:t>           B.RABIYA BEGUM</a:t>
            </a:r>
          </a:p>
          <a:p>
            <a:pPr marL="0" indent="0">
              <a:buNone/>
            </a:pPr>
            <a:r>
              <a:rPr lang="en-US" dirty="0"/>
              <a:t> </a:t>
            </a:r>
            <a:r>
              <a:rPr lang="en-US" dirty="0" smtClean="0"/>
              <a:t>           A.REBEKKA</a:t>
            </a:r>
          </a:p>
          <a:p>
            <a:pPr marL="0" indent="0">
              <a:buNone/>
            </a:pPr>
            <a:r>
              <a:rPr lang="en-US" dirty="0"/>
              <a:t> </a:t>
            </a:r>
            <a:r>
              <a:rPr lang="en-US" dirty="0" smtClean="0"/>
              <a:t>           D.MUNISHA</a:t>
            </a:r>
            <a:endParaRPr lang="en-US" dirty="0"/>
          </a:p>
        </p:txBody>
      </p:sp>
      <p:sp>
        <p:nvSpPr>
          <p:cNvPr id="4" name="5-Point Star 3"/>
          <p:cNvSpPr/>
          <p:nvPr/>
        </p:nvSpPr>
        <p:spPr>
          <a:xfrm>
            <a:off x="1632857" y="2168434"/>
            <a:ext cx="274320" cy="20900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1632857" y="2546074"/>
            <a:ext cx="274320" cy="25024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1645919" y="3418111"/>
            <a:ext cx="274320" cy="24819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1652451" y="3809999"/>
            <a:ext cx="274320" cy="28738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1639388" y="4237030"/>
            <a:ext cx="267789" cy="31350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1639388" y="4650373"/>
            <a:ext cx="267789" cy="3657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1652451" y="2984493"/>
            <a:ext cx="254726" cy="23394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652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985" y="909918"/>
            <a:ext cx="9404723" cy="1400530"/>
          </a:xfrm>
        </p:spPr>
        <p:txBody>
          <a:bodyPr/>
          <a:lstStyle/>
          <a:p>
            <a:r>
              <a:rPr lang="en-US" dirty="0" smtClean="0">
                <a:solidFill>
                  <a:srgbClr val="FF0000"/>
                </a:solidFill>
              </a:rPr>
              <a:t>PROJECT DEFINITION</a:t>
            </a:r>
            <a:r>
              <a:rPr lang="en-US" dirty="0" smtClean="0"/>
              <a:t>:</a:t>
            </a:r>
            <a:endParaRPr lang="en-US" dirty="0"/>
          </a:p>
        </p:txBody>
      </p:sp>
      <p:sp>
        <p:nvSpPr>
          <p:cNvPr id="4" name="Title"/>
          <p:cNvSpPr txBox="1">
            <a:spLocks noGrp="1"/>
          </p:cNvSpPr>
          <p:nvPr>
            <p:ph idx="1"/>
          </p:nvPr>
        </p:nvSpPr>
        <p:spPr>
          <a:xfrm>
            <a:off x="757636" y="1004162"/>
            <a:ext cx="8946541" cy="4195481"/>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000" b="0" i="1" u="none" strike="noStrike" kern="1200" cap="none" spc="0" baseline="0">
                <a:solidFill>
                  <a:srgbClr val="000000"/>
                </a:solidFill>
                <a:uFillTx/>
                <a:latin typeface="Elephant"/>
              </a:defRPr>
            </a:lvl1pPr>
          </a:lstStyle>
          <a:p>
            <a:pPr lvl="0"/>
            <a:r>
              <a:rPr lang="en-US" sz="2000" dirty="0" smtClean="0">
                <a:solidFill>
                  <a:schemeClr val="tx1"/>
                </a:solidFill>
                <a:latin typeface="Century" panose="02040604050505020304" pitchFamily="18" charset="0"/>
              </a:rPr>
              <a:t>        Image </a:t>
            </a:r>
            <a:r>
              <a:rPr lang="en-US" sz="2000" dirty="0">
                <a:solidFill>
                  <a:schemeClr val="tx1"/>
                </a:solidFill>
                <a:latin typeface="Century" panose="02040604050505020304" pitchFamily="18" charset="0"/>
              </a:rPr>
              <a:t>R</a:t>
            </a:r>
            <a:r>
              <a:rPr lang="en-US" sz="2000" dirty="0" smtClean="0">
                <a:solidFill>
                  <a:schemeClr val="tx1"/>
                </a:solidFill>
                <a:latin typeface="Century" panose="02040604050505020304" pitchFamily="18" charset="0"/>
              </a:rPr>
              <a:t>ecognition with IBM  Cloud Visual Recognition  is a project</a:t>
            </a:r>
            <a:r>
              <a:rPr lang="en-US" sz="2000" dirty="0">
                <a:solidFill>
                  <a:schemeClr val="tx1"/>
                </a:solidFill>
                <a:latin typeface="Century" panose="02040604050505020304" pitchFamily="18" charset="0"/>
              </a:rPr>
              <a:t> </a:t>
            </a:r>
            <a:r>
              <a:rPr lang="en-US" sz="2000" dirty="0" smtClean="0">
                <a:solidFill>
                  <a:schemeClr val="tx1"/>
                </a:solidFill>
                <a:latin typeface="Century" panose="02040604050505020304" pitchFamily="18" charset="0"/>
              </a:rPr>
              <a:t>that </a:t>
            </a:r>
            <a:r>
              <a:rPr lang="en-US" sz="2000" dirty="0" smtClean="0">
                <a:solidFill>
                  <a:schemeClr val="tx1"/>
                </a:solidFill>
                <a:latin typeface="Century" panose="02040604050505020304" pitchFamily="18" charset="0"/>
              </a:rPr>
              <a:t>demonstrates an IBM Cloud Functions gets an image from the </a:t>
            </a:r>
            <a:r>
              <a:rPr lang="en-US" sz="2000" dirty="0" err="1" smtClean="0">
                <a:solidFill>
                  <a:schemeClr val="tx1"/>
                </a:solidFill>
                <a:latin typeface="Century" panose="02040604050505020304" pitchFamily="18" charset="0"/>
              </a:rPr>
              <a:t>Cloudant</a:t>
            </a:r>
            <a:r>
              <a:rPr lang="en-US" sz="2000" dirty="0" smtClean="0">
                <a:solidFill>
                  <a:schemeClr val="tx1"/>
                </a:solidFill>
                <a:latin typeface="Century" panose="02040604050505020304" pitchFamily="18" charset="0"/>
              </a:rPr>
              <a:t> database and classifies it through Watson Visual Recognition. The use case demonstrates how actions work with data services and execute logic </a:t>
            </a:r>
            <a:r>
              <a:rPr lang="en-US" sz="2000" dirty="0">
                <a:solidFill>
                  <a:schemeClr val="tx1"/>
                </a:solidFill>
                <a:latin typeface="Century" panose="02040604050505020304" pitchFamily="18" charset="0"/>
              </a:rPr>
              <a:t>in response to </a:t>
            </a:r>
            <a:r>
              <a:rPr lang="en-US" sz="2000" dirty="0" err="1" smtClean="0">
                <a:solidFill>
                  <a:schemeClr val="tx1"/>
                </a:solidFill>
                <a:latin typeface="Century" panose="02040604050505020304" pitchFamily="18" charset="0"/>
              </a:rPr>
              <a:t>Cloudant</a:t>
            </a:r>
            <a:r>
              <a:rPr lang="en-US" sz="2000" dirty="0" smtClean="0">
                <a:solidFill>
                  <a:schemeClr val="tx1"/>
                </a:solidFill>
                <a:latin typeface="Century" panose="02040604050505020304" pitchFamily="18" charset="0"/>
              </a:rPr>
              <a:t> events.</a:t>
            </a:r>
            <a:endParaRPr lang="en-US" sz="2000" dirty="0">
              <a:solidFill>
                <a:schemeClr val="tx1"/>
              </a:solidFill>
              <a:latin typeface="Century" panose="02040604050505020304" pitchFamily="18" charset="0"/>
            </a:endParaRPr>
          </a:p>
        </p:txBody>
      </p:sp>
    </p:spTree>
    <p:extLst>
      <p:ext uri="{BB962C8B-B14F-4D97-AF65-F5344CB8AC3E}">
        <p14:creationId xmlns:p14="http://schemas.microsoft.com/office/powerpoint/2010/main" val="2120960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988296"/>
            <a:ext cx="9404723" cy="1400530"/>
          </a:xfrm>
        </p:spPr>
        <p:txBody>
          <a:bodyPr/>
          <a:lstStyle/>
          <a:p>
            <a:r>
              <a:rPr lang="en-US" dirty="0" smtClean="0">
                <a:solidFill>
                  <a:schemeClr val="accent1"/>
                </a:solidFill>
              </a:rPr>
              <a:t>PROCEDURE:</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a:latin typeface="Century" panose="02040604050505020304" pitchFamily="18" charset="0"/>
              </a:rPr>
              <a:t>It is a cloud-based service that uses artificial intelligence (AI) to identify and classify objects in </a:t>
            </a:r>
            <a:r>
              <a:rPr lang="en-US" dirty="0" smtClean="0">
                <a:latin typeface="Century" panose="02040604050505020304" pitchFamily="18" charset="0"/>
              </a:rPr>
              <a:t>images.</a:t>
            </a:r>
          </a:p>
          <a:p>
            <a:r>
              <a:rPr lang="en-US" dirty="0" smtClean="0">
                <a:latin typeface="Century" panose="02040604050505020304" pitchFamily="18" charset="0"/>
              </a:rPr>
              <a:t>To </a:t>
            </a:r>
            <a:r>
              <a:rPr lang="en-US" dirty="0">
                <a:latin typeface="Century" panose="02040604050505020304" pitchFamily="18" charset="0"/>
              </a:rPr>
              <a:t>use IBM Cloud Visual Recognition, we simply need to upload our images to the service and specify the objects that we want to identify and classify. The service will then return a list of the objects that it has identified in each image, along with a confidence score for each object</a:t>
            </a:r>
          </a:p>
        </p:txBody>
      </p:sp>
    </p:spTree>
    <p:extLst>
      <p:ext uri="{BB962C8B-B14F-4D97-AF65-F5344CB8AC3E}">
        <p14:creationId xmlns:p14="http://schemas.microsoft.com/office/powerpoint/2010/main" val="359697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066673"/>
            <a:ext cx="9404723" cy="1400530"/>
          </a:xfrm>
        </p:spPr>
        <p:txBody>
          <a:bodyPr/>
          <a:lstStyle/>
          <a:p>
            <a:r>
              <a:rPr lang="en-US" dirty="0" smtClean="0">
                <a:solidFill>
                  <a:schemeClr val="accent1"/>
                </a:solidFill>
              </a:rPr>
              <a:t>METHODOLOGY:</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GB" dirty="0">
                <a:latin typeface="Century" panose="02040604050505020304" pitchFamily="18" charset="0"/>
              </a:rPr>
              <a:t> It is a cloud-based service that uses artificial intelligence (AI) to identify and classify objects in images</a:t>
            </a:r>
            <a:r>
              <a:rPr lang="en-GB" dirty="0" smtClean="0">
                <a:latin typeface="Century" panose="02040604050505020304" pitchFamily="18" charset="0"/>
              </a:rPr>
              <a:t>.</a:t>
            </a:r>
          </a:p>
          <a:p>
            <a:r>
              <a:rPr lang="en-GB" dirty="0" smtClean="0">
                <a:latin typeface="Century" panose="02040604050505020304" pitchFamily="18" charset="0"/>
              </a:rPr>
              <a:t> </a:t>
            </a:r>
            <a:r>
              <a:rPr lang="en-GB" dirty="0">
                <a:latin typeface="Century" panose="02040604050505020304" pitchFamily="18" charset="0"/>
              </a:rPr>
              <a:t>To use IBM Cloud Visual Recognition, we simply need to upload our images to the service and specify the objects that we want to identify and classify. The service will then return a list of the objects that it has identified in each image, along with a confidence score for each object</a:t>
            </a:r>
            <a:endParaRPr lang="en-US" dirty="0">
              <a:latin typeface="Century" panose="02040604050505020304" pitchFamily="18" charset="0"/>
            </a:endParaRPr>
          </a:p>
        </p:txBody>
      </p:sp>
    </p:spTree>
    <p:extLst>
      <p:ext uri="{BB962C8B-B14F-4D97-AF65-F5344CB8AC3E}">
        <p14:creationId xmlns:p14="http://schemas.microsoft.com/office/powerpoint/2010/main" val="2136807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040547"/>
            <a:ext cx="9404723" cy="1400530"/>
          </a:xfrm>
        </p:spPr>
        <p:txBody>
          <a:bodyPr/>
          <a:lstStyle/>
          <a:p>
            <a:r>
              <a:rPr lang="en-US" dirty="0" smtClean="0">
                <a:solidFill>
                  <a:schemeClr val="accent1"/>
                </a:solidFill>
              </a:rPr>
              <a:t>ALGORITHMS:</a:t>
            </a:r>
            <a:endParaRPr lang="en-US" dirty="0">
              <a:solidFill>
                <a:schemeClr val="accent1"/>
              </a:solidFill>
            </a:endParaRPr>
          </a:p>
        </p:txBody>
      </p:sp>
      <p:sp>
        <p:nvSpPr>
          <p:cNvPr id="3" name="Content Placeholder 2"/>
          <p:cNvSpPr>
            <a:spLocks noGrp="1"/>
          </p:cNvSpPr>
          <p:nvPr>
            <p:ph idx="1"/>
          </p:nvPr>
        </p:nvSpPr>
        <p:spPr/>
        <p:txBody>
          <a:bodyPr/>
          <a:lstStyle/>
          <a:p>
            <a:pPr lvl="0"/>
            <a:r>
              <a:rPr lang="en-GB" dirty="0" smtClean="0">
                <a:latin typeface="Century" panose="02040604050505020304" pitchFamily="18" charset="0"/>
              </a:rPr>
              <a:t>SIFT </a:t>
            </a:r>
            <a:r>
              <a:rPr lang="en-GB" dirty="0">
                <a:latin typeface="Century" panose="02040604050505020304" pitchFamily="18" charset="0"/>
              </a:rPr>
              <a:t>–(Scale-invariant Feature Transform</a:t>
            </a:r>
            <a:r>
              <a:rPr lang="en-GB" dirty="0" smtClean="0">
                <a:latin typeface="Century" panose="02040604050505020304" pitchFamily="18" charset="0"/>
              </a:rPr>
              <a:t>)</a:t>
            </a:r>
          </a:p>
          <a:p>
            <a:pPr lvl="0"/>
            <a:r>
              <a:rPr lang="en-GB" dirty="0" smtClean="0">
                <a:latin typeface="Century" panose="02040604050505020304" pitchFamily="18" charset="0"/>
              </a:rPr>
              <a:t> </a:t>
            </a:r>
            <a:r>
              <a:rPr lang="en-GB" dirty="0">
                <a:latin typeface="Century" panose="02040604050505020304" pitchFamily="18" charset="0"/>
              </a:rPr>
              <a:t>SURF- (Speeded Up Robust Features</a:t>
            </a:r>
            <a:r>
              <a:rPr lang="en-GB" dirty="0" smtClean="0">
                <a:latin typeface="Century" panose="02040604050505020304" pitchFamily="18" charset="0"/>
              </a:rPr>
              <a:t>)</a:t>
            </a:r>
          </a:p>
          <a:p>
            <a:pPr lvl="0"/>
            <a:r>
              <a:rPr lang="en-GB" dirty="0" smtClean="0">
                <a:latin typeface="Century" panose="02040604050505020304" pitchFamily="18" charset="0"/>
              </a:rPr>
              <a:t> </a:t>
            </a:r>
            <a:r>
              <a:rPr lang="en-GB" dirty="0">
                <a:latin typeface="Century" panose="02040604050505020304" pitchFamily="18" charset="0"/>
              </a:rPr>
              <a:t>PCA- (Principal Component Analysis</a:t>
            </a:r>
            <a:r>
              <a:rPr lang="en-GB" dirty="0" smtClean="0">
                <a:latin typeface="Century" panose="02040604050505020304" pitchFamily="18" charset="0"/>
              </a:rPr>
              <a:t>)</a:t>
            </a:r>
          </a:p>
          <a:p>
            <a:pPr lvl="0"/>
            <a:r>
              <a:rPr lang="en-GB" dirty="0" smtClean="0">
                <a:latin typeface="Century" panose="02040604050505020304" pitchFamily="18" charset="0"/>
              </a:rPr>
              <a:t> </a:t>
            </a:r>
            <a:r>
              <a:rPr lang="en-GB" dirty="0">
                <a:latin typeface="Century" panose="02040604050505020304" pitchFamily="18" charset="0"/>
              </a:rPr>
              <a:t>LDA –(Linear Discriminant Analysis).</a:t>
            </a:r>
            <a:endParaRPr lang="en-US" dirty="0">
              <a:latin typeface="Century" panose="02040604050505020304" pitchFamily="18" charset="0"/>
            </a:endParaRPr>
          </a:p>
          <a:p>
            <a:endParaRPr lang="en-US" dirty="0"/>
          </a:p>
        </p:txBody>
      </p:sp>
    </p:spTree>
    <p:extLst>
      <p:ext uri="{BB962C8B-B14F-4D97-AF65-F5344CB8AC3E}">
        <p14:creationId xmlns:p14="http://schemas.microsoft.com/office/powerpoint/2010/main" val="794406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844603"/>
            <a:ext cx="9404723" cy="1400530"/>
          </a:xfrm>
        </p:spPr>
        <p:txBody>
          <a:bodyPr/>
          <a:lstStyle/>
          <a:p>
            <a:r>
              <a:rPr lang="en-US" dirty="0" smtClean="0">
                <a:solidFill>
                  <a:schemeClr val="accent1"/>
                </a:solidFill>
              </a:rPr>
              <a:t>CONCLUSION:</a:t>
            </a:r>
            <a:endParaRPr lang="en-US" dirty="0">
              <a:solidFill>
                <a:schemeClr val="accent1"/>
              </a:solidFill>
            </a:endParaRPr>
          </a:p>
        </p:txBody>
      </p:sp>
      <p:sp>
        <p:nvSpPr>
          <p:cNvPr id="3" name="Content Placeholder 2"/>
          <p:cNvSpPr>
            <a:spLocks noGrp="1"/>
          </p:cNvSpPr>
          <p:nvPr>
            <p:ph idx="1"/>
          </p:nvPr>
        </p:nvSpPr>
        <p:spPr/>
        <p:txBody>
          <a:bodyPr>
            <a:normAutofit/>
          </a:bodyPr>
          <a:lstStyle/>
          <a:p>
            <a:pPr lvl="0"/>
            <a:r>
              <a:rPr lang="en-GB" dirty="0">
                <a:latin typeface="Century" panose="02040604050505020304" pitchFamily="18" charset="0"/>
              </a:rPr>
              <a:t>By using Convolutional Neural Networks (CNNs) Image classification, at its very core, is the task of assigning a label to an image from a predefined set of categories. Practically, this means that our task is to </a:t>
            </a:r>
            <a:r>
              <a:rPr lang="en-GB" dirty="0" smtClean="0">
                <a:latin typeface="Century" panose="02040604050505020304" pitchFamily="18" charset="0"/>
              </a:rPr>
              <a:t>analyse </a:t>
            </a:r>
            <a:r>
              <a:rPr lang="en-GB" dirty="0">
                <a:latin typeface="Century" panose="02040604050505020304" pitchFamily="18" charset="0"/>
              </a:rPr>
              <a:t>an input image and return a label that categorizes the image. The label is always from a predefined set of possible categories</a:t>
            </a:r>
            <a:endParaRPr lang="en-US" dirty="0">
              <a:latin typeface="Century" panose="02040604050505020304" pitchFamily="18" charset="0"/>
            </a:endParaRPr>
          </a:p>
        </p:txBody>
      </p:sp>
    </p:spTree>
    <p:extLst>
      <p:ext uri="{BB962C8B-B14F-4D97-AF65-F5344CB8AC3E}">
        <p14:creationId xmlns:p14="http://schemas.microsoft.com/office/powerpoint/2010/main" val="42506911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77</TotalTime>
  <Words>330</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vt:lpstr>
      <vt:lpstr>Century Gothic</vt:lpstr>
      <vt:lpstr>Wingdings 3</vt:lpstr>
      <vt:lpstr>Ion</vt:lpstr>
      <vt:lpstr>      IMAGE RECOGNITION WITH  IBM CLOUD VISUAL RECOGNITION</vt:lpstr>
      <vt:lpstr>Team Members:</vt:lpstr>
      <vt:lpstr>PROJECT DEFINITION:</vt:lpstr>
      <vt:lpstr>PROCEDURE:</vt:lpstr>
      <vt:lpstr>METHODOLOGY:</vt:lpstr>
      <vt:lpstr>ALGORITHMS: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WITH  IBM CLOUD VISUAL RECOGNITION</dc:title>
  <dc:creator>LENOVO</dc:creator>
  <cp:lastModifiedBy>LENOVO</cp:lastModifiedBy>
  <cp:revision>7</cp:revision>
  <dcterms:created xsi:type="dcterms:W3CDTF">2023-10-04T13:33:57Z</dcterms:created>
  <dcterms:modified xsi:type="dcterms:W3CDTF">2023-10-04T14:51:29Z</dcterms:modified>
</cp:coreProperties>
</file>