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3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12/09/2022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380AA-09DB-412B-8C99-7371222B2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9" b="1"/>
          <a:stretch/>
        </p:blipFill>
        <p:spPr>
          <a:xfrm>
            <a:off x="972937" y="1013461"/>
            <a:ext cx="10246125" cy="4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5CBD6-A979-479A-9E4E-F5EE83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546387"/>
            <a:ext cx="8679023" cy="5496714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F18A0263-3220-42E1-BB34-4CEABD55A48A}"/>
              </a:ext>
            </a:extLst>
          </p:cNvPr>
          <p:cNvSpPr/>
          <p:nvPr/>
        </p:nvSpPr>
        <p:spPr>
          <a:xfrm>
            <a:off x="2355638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240A35-7BE0-4EAE-8B93-770E3978F49A}"/>
              </a:ext>
            </a:extLst>
          </p:cNvPr>
          <p:cNvSpPr/>
          <p:nvPr/>
        </p:nvSpPr>
        <p:spPr>
          <a:xfrm>
            <a:off x="2737143" y="272503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9372EE8-316D-4042-9AE9-863BEF380306}"/>
              </a:ext>
            </a:extLst>
          </p:cNvPr>
          <p:cNvSpPr/>
          <p:nvPr/>
        </p:nvSpPr>
        <p:spPr>
          <a:xfrm>
            <a:off x="2961201" y="264933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4B68C1F-92E8-4708-9ED0-0AD520CA75DE}"/>
              </a:ext>
            </a:extLst>
          </p:cNvPr>
          <p:cNvSpPr/>
          <p:nvPr/>
        </p:nvSpPr>
        <p:spPr>
          <a:xfrm>
            <a:off x="3518319" y="237683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7D6C12D2-45A9-4B1C-9606-C4A264699538}"/>
              </a:ext>
            </a:extLst>
          </p:cNvPr>
          <p:cNvSpPr/>
          <p:nvPr/>
        </p:nvSpPr>
        <p:spPr>
          <a:xfrm>
            <a:off x="3457760" y="280072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AC1298B-0038-4CEA-AEA5-1766C5BD9E98}"/>
              </a:ext>
            </a:extLst>
          </p:cNvPr>
          <p:cNvSpPr/>
          <p:nvPr/>
        </p:nvSpPr>
        <p:spPr>
          <a:xfrm>
            <a:off x="3233702" y="2837063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4950DE-3F19-491E-89E2-AF48838F5347}"/>
              </a:ext>
            </a:extLst>
          </p:cNvPr>
          <p:cNvSpPr/>
          <p:nvPr/>
        </p:nvSpPr>
        <p:spPr>
          <a:xfrm>
            <a:off x="3475923" y="307323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13A2BF67-D2F5-416B-BA67-6D8BB0911B98}"/>
              </a:ext>
            </a:extLst>
          </p:cNvPr>
          <p:cNvSpPr/>
          <p:nvPr/>
        </p:nvSpPr>
        <p:spPr>
          <a:xfrm>
            <a:off x="2549420" y="297331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2A5CB4EB-2F06-4248-8EF0-1DAC46392B6C}"/>
              </a:ext>
            </a:extLst>
          </p:cNvPr>
          <p:cNvSpPr/>
          <p:nvPr/>
        </p:nvSpPr>
        <p:spPr>
          <a:xfrm>
            <a:off x="3288200" y="33215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AB208338-A2BF-4724-A1A6-BD136BD777D7}"/>
              </a:ext>
            </a:extLst>
          </p:cNvPr>
          <p:cNvSpPr/>
          <p:nvPr/>
        </p:nvSpPr>
        <p:spPr>
          <a:xfrm>
            <a:off x="2997531" y="329474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67A2C8D-1C88-415B-BE98-48D4536B9A4C}"/>
              </a:ext>
            </a:extLst>
          </p:cNvPr>
          <p:cNvSpPr/>
          <p:nvPr/>
        </p:nvSpPr>
        <p:spPr>
          <a:xfrm>
            <a:off x="2694750" y="326852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A435241E-E34C-4379-B75D-613F1C6CE99C}"/>
              </a:ext>
            </a:extLst>
          </p:cNvPr>
          <p:cNvSpPr/>
          <p:nvPr/>
        </p:nvSpPr>
        <p:spPr>
          <a:xfrm>
            <a:off x="2379852" y="322462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BDCD70F9-B968-4BFD-A28A-981B069DDFB8}"/>
              </a:ext>
            </a:extLst>
          </p:cNvPr>
          <p:cNvSpPr/>
          <p:nvPr/>
        </p:nvSpPr>
        <p:spPr>
          <a:xfrm>
            <a:off x="3115614" y="345067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511EB94-DC90-467C-8129-D301617E8C38}"/>
              </a:ext>
            </a:extLst>
          </p:cNvPr>
          <p:cNvSpPr/>
          <p:nvPr/>
        </p:nvSpPr>
        <p:spPr>
          <a:xfrm>
            <a:off x="2531243" y="35637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311332DB-03C7-4B36-A477-F028455EF295}"/>
              </a:ext>
            </a:extLst>
          </p:cNvPr>
          <p:cNvSpPr/>
          <p:nvPr/>
        </p:nvSpPr>
        <p:spPr>
          <a:xfrm>
            <a:off x="2708371" y="3726206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49502F2A-AE27-4FEE-B744-2A604B80F136}"/>
              </a:ext>
            </a:extLst>
          </p:cNvPr>
          <p:cNvSpPr/>
          <p:nvPr/>
        </p:nvSpPr>
        <p:spPr>
          <a:xfrm>
            <a:off x="2349577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F0789288-EA5F-47B4-A5C7-4DCFE628A022}"/>
              </a:ext>
            </a:extLst>
          </p:cNvPr>
          <p:cNvSpPr/>
          <p:nvPr/>
        </p:nvSpPr>
        <p:spPr>
          <a:xfrm>
            <a:off x="2815866" y="3956869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0F63D6E-F671-45AF-8B1B-B27CA8933C6B}"/>
              </a:ext>
            </a:extLst>
          </p:cNvPr>
          <p:cNvSpPr/>
          <p:nvPr/>
        </p:nvSpPr>
        <p:spPr>
          <a:xfrm>
            <a:off x="2997531" y="384931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1CC21D0-763E-4BFE-91BB-5F273165E34B}"/>
              </a:ext>
            </a:extLst>
          </p:cNvPr>
          <p:cNvSpPr/>
          <p:nvPr/>
        </p:nvSpPr>
        <p:spPr>
          <a:xfrm>
            <a:off x="3475923" y="3788204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32B5DBD9-B5AA-4641-8878-8DFB90AA2CB5}"/>
              </a:ext>
            </a:extLst>
          </p:cNvPr>
          <p:cNvSpPr/>
          <p:nvPr/>
        </p:nvSpPr>
        <p:spPr>
          <a:xfrm>
            <a:off x="3765081" y="382405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79BCA03D-0CAD-4FEC-A25B-4E3288E262E2}"/>
              </a:ext>
            </a:extLst>
          </p:cNvPr>
          <p:cNvSpPr/>
          <p:nvPr/>
        </p:nvSpPr>
        <p:spPr>
          <a:xfrm>
            <a:off x="3044457" y="419523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AE2EB6BC-1890-45E1-8FCD-C1F3DFB8B077}"/>
              </a:ext>
            </a:extLst>
          </p:cNvPr>
          <p:cNvSpPr/>
          <p:nvPr/>
        </p:nvSpPr>
        <p:spPr>
          <a:xfrm>
            <a:off x="2316260" y="41730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A09D8565-1EA1-4B35-8769-CA6C408F136F}"/>
              </a:ext>
            </a:extLst>
          </p:cNvPr>
          <p:cNvSpPr/>
          <p:nvPr/>
        </p:nvSpPr>
        <p:spPr>
          <a:xfrm>
            <a:off x="2316259" y="454322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461C1743-55EC-443C-8517-AF08ABAEF980}"/>
              </a:ext>
            </a:extLst>
          </p:cNvPr>
          <p:cNvSpPr/>
          <p:nvPr/>
        </p:nvSpPr>
        <p:spPr>
          <a:xfrm>
            <a:off x="2809800" y="435127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C0F0AC58-5979-4CA7-BFCC-DFEBEF1A677A}"/>
              </a:ext>
            </a:extLst>
          </p:cNvPr>
          <p:cNvSpPr/>
          <p:nvPr/>
        </p:nvSpPr>
        <p:spPr>
          <a:xfrm>
            <a:off x="2809800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A0BCAAF-9CD3-4A34-9FFF-00AB0F040332}"/>
              </a:ext>
            </a:extLst>
          </p:cNvPr>
          <p:cNvSpPr/>
          <p:nvPr/>
        </p:nvSpPr>
        <p:spPr>
          <a:xfrm>
            <a:off x="2809800" y="482496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FF4732D-ADFF-4493-A309-F6D8A4602EA7}"/>
              </a:ext>
            </a:extLst>
          </p:cNvPr>
          <p:cNvSpPr/>
          <p:nvPr/>
        </p:nvSpPr>
        <p:spPr>
          <a:xfrm>
            <a:off x="2429805" y="5004350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08F3E6BD-906B-43DA-9F30-B7B0BE01E8FF}"/>
              </a:ext>
            </a:extLst>
          </p:cNvPr>
          <p:cNvSpPr/>
          <p:nvPr/>
        </p:nvSpPr>
        <p:spPr>
          <a:xfrm>
            <a:off x="3123180" y="4886265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67871007-41BE-44F2-BEE9-3D28FB84B2D7}"/>
              </a:ext>
            </a:extLst>
          </p:cNvPr>
          <p:cNvSpPr/>
          <p:nvPr/>
        </p:nvSpPr>
        <p:spPr>
          <a:xfrm>
            <a:off x="3366923" y="4764262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2E4E7907-7A30-4FDF-A607-9D54A92FE7FF}"/>
              </a:ext>
            </a:extLst>
          </p:cNvPr>
          <p:cNvSpPr/>
          <p:nvPr/>
        </p:nvSpPr>
        <p:spPr>
          <a:xfrm>
            <a:off x="3597042" y="4568761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9B3792A2-E80F-4D90-BC9A-8611C5F7172E}"/>
              </a:ext>
            </a:extLst>
          </p:cNvPr>
          <p:cNvSpPr/>
          <p:nvPr/>
        </p:nvSpPr>
        <p:spPr>
          <a:xfrm>
            <a:off x="3421421" y="432446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C044910F-F08A-4F44-9FFE-9F0F4215A9ED}"/>
              </a:ext>
            </a:extLst>
          </p:cNvPr>
          <p:cNvSpPr/>
          <p:nvPr/>
        </p:nvSpPr>
        <p:spPr>
          <a:xfrm>
            <a:off x="3578868" y="4908218"/>
            <a:ext cx="157447" cy="1513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BC8C96-DF6C-49EC-8B6B-08F5DDD47AE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1839797" y="1649492"/>
            <a:ext cx="541268" cy="13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310DE-E541-4A39-ADF3-6F415D7050B6}"/>
              </a:ext>
            </a:extLst>
          </p:cNvPr>
          <p:cNvCxnSpPr>
            <a:cxnSpLocks/>
            <a:stCxn id="11" idx="0"/>
            <a:endCxn id="40" idx="3"/>
          </p:cNvCxnSpPr>
          <p:nvPr/>
        </p:nvCxnSpPr>
        <p:spPr>
          <a:xfrm flipH="1" flipV="1">
            <a:off x="1532709" y="4341435"/>
            <a:ext cx="848356" cy="8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BA4ACD-5436-47C3-8EDE-5B0282484702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2369296" y="1076290"/>
            <a:ext cx="538019" cy="18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923095-CFCE-49A0-8755-1ECBB2A7AA79}"/>
              </a:ext>
            </a:extLst>
          </p:cNvPr>
          <p:cNvCxnSpPr>
            <a:stCxn id="84" idx="2"/>
            <a:endCxn id="78" idx="0"/>
          </p:cNvCxnSpPr>
          <p:nvPr/>
        </p:nvCxnSpPr>
        <p:spPr>
          <a:xfrm flipH="1">
            <a:off x="3932941" y="3116882"/>
            <a:ext cx="36617" cy="73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4DCAA9-2325-444D-99EA-B49C6266C16F}"/>
              </a:ext>
            </a:extLst>
          </p:cNvPr>
          <p:cNvCxnSpPr>
            <a:stCxn id="9" idx="2"/>
            <a:endCxn id="78" idx="0"/>
          </p:cNvCxnSpPr>
          <p:nvPr/>
        </p:nvCxnSpPr>
        <p:spPr>
          <a:xfrm>
            <a:off x="2907315" y="1076290"/>
            <a:ext cx="1025626" cy="277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9B4C94-1AD3-4D9B-B7F6-008D888507D2}"/>
              </a:ext>
            </a:extLst>
          </p:cNvPr>
          <p:cNvCxnSpPr>
            <a:stCxn id="89" idx="2"/>
            <a:endCxn id="84" idx="0"/>
          </p:cNvCxnSpPr>
          <p:nvPr/>
        </p:nvCxnSpPr>
        <p:spPr>
          <a:xfrm flipH="1">
            <a:off x="3969558" y="2504127"/>
            <a:ext cx="153317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56D827D-F0B2-4D87-A4EA-61859A963850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>
            <a:off x="4122875" y="2504127"/>
            <a:ext cx="206341" cy="24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13B813-1459-4A3C-AFF1-D31924138BD5}"/>
              </a:ext>
            </a:extLst>
          </p:cNvPr>
          <p:cNvCxnSpPr>
            <a:cxnSpLocks/>
            <a:stCxn id="7" idx="2"/>
            <a:endCxn id="89" idx="0"/>
          </p:cNvCxnSpPr>
          <p:nvPr/>
        </p:nvCxnSpPr>
        <p:spPr>
          <a:xfrm>
            <a:off x="2381065" y="1649492"/>
            <a:ext cx="1741810" cy="4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CC10B81-296E-499E-A17B-E1652A908B5B}"/>
              </a:ext>
            </a:extLst>
          </p:cNvPr>
          <p:cNvCxnSpPr>
            <a:stCxn id="7" idx="2"/>
            <a:endCxn id="79" idx="0"/>
          </p:cNvCxnSpPr>
          <p:nvPr/>
        </p:nvCxnSpPr>
        <p:spPr>
          <a:xfrm>
            <a:off x="2381065" y="1649492"/>
            <a:ext cx="2254527" cy="22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BAC710-253B-4600-9125-B7074C3A46AD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4635592" y="1483763"/>
            <a:ext cx="3098032" cy="2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998117-745E-48EB-A8F9-777DCBAFEBC3}"/>
              </a:ext>
            </a:extLst>
          </p:cNvPr>
          <p:cNvCxnSpPr>
            <a:stCxn id="136" idx="2"/>
            <a:endCxn id="80" idx="0"/>
          </p:cNvCxnSpPr>
          <p:nvPr/>
        </p:nvCxnSpPr>
        <p:spPr>
          <a:xfrm flipH="1">
            <a:off x="5576755" y="3062292"/>
            <a:ext cx="416500" cy="79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AFE7F4-0C62-401D-A288-63FA7848EF16}"/>
              </a:ext>
            </a:extLst>
          </p:cNvPr>
          <p:cNvCxnSpPr>
            <a:stCxn id="69" idx="2"/>
            <a:endCxn id="80" idx="0"/>
          </p:cNvCxnSpPr>
          <p:nvPr/>
        </p:nvCxnSpPr>
        <p:spPr>
          <a:xfrm flipH="1">
            <a:off x="5576755" y="1436453"/>
            <a:ext cx="2485153" cy="24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D7CA1D-E089-43C8-9BC6-D1C46EE60726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3070180" y="891624"/>
            <a:ext cx="1909498" cy="41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F5F5096-72E2-4F11-AB71-9986408BB00F}"/>
              </a:ext>
            </a:extLst>
          </p:cNvPr>
          <p:cNvCxnSpPr>
            <a:stCxn id="9" idx="3"/>
            <a:endCxn id="152" idx="1"/>
          </p:cNvCxnSpPr>
          <p:nvPr/>
        </p:nvCxnSpPr>
        <p:spPr>
          <a:xfrm flipV="1">
            <a:off x="3070180" y="884028"/>
            <a:ext cx="1037010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57FA7B0-13F4-40E5-BB8C-81C661997E38}"/>
              </a:ext>
            </a:extLst>
          </p:cNvPr>
          <p:cNvCxnSpPr>
            <a:stCxn id="152" idx="3"/>
            <a:endCxn id="149" idx="1"/>
          </p:cNvCxnSpPr>
          <p:nvPr/>
        </p:nvCxnSpPr>
        <p:spPr>
          <a:xfrm>
            <a:off x="4522688" y="884028"/>
            <a:ext cx="456990" cy="4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B827C7-7F29-4437-B118-E0AEF8676D10}"/>
              </a:ext>
            </a:extLst>
          </p:cNvPr>
          <p:cNvCxnSpPr>
            <a:cxnSpLocks/>
            <a:stCxn id="9" idx="3"/>
            <a:endCxn id="143" idx="0"/>
          </p:cNvCxnSpPr>
          <p:nvPr/>
        </p:nvCxnSpPr>
        <p:spPr>
          <a:xfrm>
            <a:off x="3070180" y="891624"/>
            <a:ext cx="1565412" cy="90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574C2E0-FD9D-4FE9-A41C-047F9A471DD9}"/>
              </a:ext>
            </a:extLst>
          </p:cNvPr>
          <p:cNvCxnSpPr>
            <a:cxnSpLocks/>
            <a:stCxn id="149" idx="2"/>
            <a:endCxn id="142" idx="0"/>
          </p:cNvCxnSpPr>
          <p:nvPr/>
        </p:nvCxnSpPr>
        <p:spPr>
          <a:xfrm>
            <a:off x="5123307" y="1489829"/>
            <a:ext cx="653876" cy="6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78F9BE-CA63-4D9E-8BE1-16E40FC8346F}"/>
              </a:ext>
            </a:extLst>
          </p:cNvPr>
          <p:cNvCxnSpPr>
            <a:stCxn id="149" idx="2"/>
            <a:endCxn id="80" idx="0"/>
          </p:cNvCxnSpPr>
          <p:nvPr/>
        </p:nvCxnSpPr>
        <p:spPr>
          <a:xfrm>
            <a:off x="5123307" y="1489829"/>
            <a:ext cx="453448" cy="23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ABE34DA-3EA5-4BAD-A01C-FF26DABB869E}"/>
              </a:ext>
            </a:extLst>
          </p:cNvPr>
          <p:cNvCxnSpPr>
            <a:stCxn id="142" idx="2"/>
            <a:endCxn id="80" idx="0"/>
          </p:cNvCxnSpPr>
          <p:nvPr/>
        </p:nvCxnSpPr>
        <p:spPr>
          <a:xfrm flipH="1">
            <a:off x="5576755" y="1946989"/>
            <a:ext cx="200428" cy="19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659AC1-0FA1-4D17-B5D5-6443E03C57C5}"/>
              </a:ext>
            </a:extLst>
          </p:cNvPr>
          <p:cNvCxnSpPr>
            <a:stCxn id="67" idx="2"/>
            <a:endCxn id="136" idx="0"/>
          </p:cNvCxnSpPr>
          <p:nvPr/>
        </p:nvCxnSpPr>
        <p:spPr>
          <a:xfrm flipH="1">
            <a:off x="5993255" y="1436453"/>
            <a:ext cx="775224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DEA130F-1370-4410-A261-1751AC2AE3FA}"/>
              </a:ext>
            </a:extLst>
          </p:cNvPr>
          <p:cNvCxnSpPr>
            <a:stCxn id="92" idx="3"/>
            <a:endCxn id="136" idx="0"/>
          </p:cNvCxnSpPr>
          <p:nvPr/>
        </p:nvCxnSpPr>
        <p:spPr>
          <a:xfrm flipV="1">
            <a:off x="4503302" y="2676032"/>
            <a:ext cx="1489953" cy="2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0CEAE0-55A5-4056-9919-60D6075ED818}"/>
              </a:ext>
            </a:extLst>
          </p:cNvPr>
          <p:cNvCxnSpPr>
            <a:stCxn id="69" idx="2"/>
            <a:endCxn id="136" idx="0"/>
          </p:cNvCxnSpPr>
          <p:nvPr/>
        </p:nvCxnSpPr>
        <p:spPr>
          <a:xfrm flipH="1">
            <a:off x="5993255" y="1436453"/>
            <a:ext cx="2068653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0FE925-129C-42E4-A636-9B8AF91A74EF}"/>
              </a:ext>
            </a:extLst>
          </p:cNvPr>
          <p:cNvCxnSpPr>
            <a:stCxn id="142" idx="2"/>
            <a:endCxn id="136" idx="0"/>
          </p:cNvCxnSpPr>
          <p:nvPr/>
        </p:nvCxnSpPr>
        <p:spPr>
          <a:xfrm>
            <a:off x="5777183" y="1946989"/>
            <a:ext cx="216072" cy="72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2EEFC4-E4A5-4900-AB5D-5184349260A8}"/>
              </a:ext>
            </a:extLst>
          </p:cNvPr>
          <p:cNvCxnSpPr>
            <a:stCxn id="149" idx="2"/>
            <a:endCxn id="136" idx="0"/>
          </p:cNvCxnSpPr>
          <p:nvPr/>
        </p:nvCxnSpPr>
        <p:spPr>
          <a:xfrm>
            <a:off x="5123307" y="1489829"/>
            <a:ext cx="869948" cy="118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85BF18C-23BB-4B32-9964-19809425325D}"/>
              </a:ext>
            </a:extLst>
          </p:cNvPr>
          <p:cNvCxnSpPr>
            <a:cxnSpLocks/>
            <a:stCxn id="92" idx="3"/>
            <a:endCxn id="189" idx="0"/>
          </p:cNvCxnSpPr>
          <p:nvPr/>
        </p:nvCxnSpPr>
        <p:spPr>
          <a:xfrm>
            <a:off x="4503302" y="2932216"/>
            <a:ext cx="255157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A8E8B72-BE58-4D78-BFEE-C3FD15E898C9}"/>
              </a:ext>
            </a:extLst>
          </p:cNvPr>
          <p:cNvCxnSpPr>
            <a:stCxn id="189" idx="3"/>
            <a:endCxn id="136" idx="0"/>
          </p:cNvCxnSpPr>
          <p:nvPr/>
        </p:nvCxnSpPr>
        <p:spPr>
          <a:xfrm flipV="1">
            <a:off x="5049564" y="2676032"/>
            <a:ext cx="943691" cy="64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7C56D7-39FD-426A-A398-72C83154DF4F}"/>
              </a:ext>
            </a:extLst>
          </p:cNvPr>
          <p:cNvCxnSpPr>
            <a:stCxn id="70" idx="2"/>
            <a:endCxn id="136" idx="0"/>
          </p:cNvCxnSpPr>
          <p:nvPr/>
        </p:nvCxnSpPr>
        <p:spPr>
          <a:xfrm flipH="1">
            <a:off x="5993255" y="1436453"/>
            <a:ext cx="2492971" cy="123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2129317-9BC8-4445-8AD0-430A38841298}"/>
              </a:ext>
            </a:extLst>
          </p:cNvPr>
          <p:cNvCxnSpPr>
            <a:stCxn id="66" idx="2"/>
            <a:endCxn id="136" idx="0"/>
          </p:cNvCxnSpPr>
          <p:nvPr/>
        </p:nvCxnSpPr>
        <p:spPr>
          <a:xfrm flipH="1">
            <a:off x="5993255" y="1443375"/>
            <a:ext cx="2927709" cy="12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D1F4961-85FF-4387-948C-57E2236F718E}"/>
              </a:ext>
            </a:extLst>
          </p:cNvPr>
          <p:cNvCxnSpPr>
            <a:stCxn id="62" idx="2"/>
            <a:endCxn id="68" idx="0"/>
          </p:cNvCxnSpPr>
          <p:nvPr/>
        </p:nvCxnSpPr>
        <p:spPr>
          <a:xfrm flipH="1">
            <a:off x="7261823" y="809436"/>
            <a:ext cx="9240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336109B-9941-49E5-AD88-7A3F105998A8}"/>
              </a:ext>
            </a:extLst>
          </p:cNvPr>
          <p:cNvCxnSpPr>
            <a:stCxn id="63" idx="2"/>
            <a:endCxn id="68" idx="0"/>
          </p:cNvCxnSpPr>
          <p:nvPr/>
        </p:nvCxnSpPr>
        <p:spPr>
          <a:xfrm>
            <a:off x="6874762" y="809436"/>
            <a:ext cx="38706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83D3F22-DB39-4C07-87A7-8FC949B849BF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flipH="1">
            <a:off x="6768479" y="809436"/>
            <a:ext cx="1062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91D860D-3F9E-4B71-BCE7-5258C56A018B}"/>
              </a:ext>
            </a:extLst>
          </p:cNvPr>
          <p:cNvCxnSpPr>
            <a:stCxn id="64" idx="2"/>
            <a:endCxn id="69" idx="0"/>
          </p:cNvCxnSpPr>
          <p:nvPr/>
        </p:nvCxnSpPr>
        <p:spPr>
          <a:xfrm>
            <a:off x="8060305" y="809436"/>
            <a:ext cx="160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CC2D30B-5FFC-45E6-AEF9-37FA905D93A0}"/>
              </a:ext>
            </a:extLst>
          </p:cNvPr>
          <p:cNvCxnSpPr>
            <a:stCxn id="64" idx="2"/>
            <a:endCxn id="70" idx="0"/>
          </p:cNvCxnSpPr>
          <p:nvPr/>
        </p:nvCxnSpPr>
        <p:spPr>
          <a:xfrm>
            <a:off x="8060305" y="809436"/>
            <a:ext cx="425921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C6B7C7A-68AA-4AB4-BE97-6F21F2AF3E07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8061908" y="809436"/>
            <a:ext cx="391683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FAC16CA-8FD6-4E83-9CC2-640761DA2DC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8453591" y="809436"/>
            <a:ext cx="32635" cy="2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990F3DE-9578-4457-BE1F-A1A63E46F6E4}"/>
              </a:ext>
            </a:extLst>
          </p:cNvPr>
          <p:cNvCxnSpPr>
            <a:stCxn id="64" idx="2"/>
            <a:endCxn id="71" idx="0"/>
          </p:cNvCxnSpPr>
          <p:nvPr/>
        </p:nvCxnSpPr>
        <p:spPr>
          <a:xfrm flipH="1">
            <a:off x="7733624" y="809436"/>
            <a:ext cx="326681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55F520F-8AD3-488F-BC41-9F1AF157563C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 flipH="1">
            <a:off x="7733624" y="809436"/>
            <a:ext cx="719967" cy="3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FFEFE52-6095-445E-A99A-7C3D6BCA7A1F}"/>
              </a:ext>
            </a:extLst>
          </p:cNvPr>
          <p:cNvCxnSpPr>
            <a:stCxn id="57" idx="2"/>
            <a:endCxn id="243" idx="0"/>
          </p:cNvCxnSpPr>
          <p:nvPr/>
        </p:nvCxnSpPr>
        <p:spPr>
          <a:xfrm flipH="1">
            <a:off x="3199222" y="4227718"/>
            <a:ext cx="40359" cy="50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9FC866D-7A20-4CF0-A7D1-D41E24C18FF5}"/>
              </a:ext>
            </a:extLst>
          </p:cNvPr>
          <p:cNvCxnSpPr>
            <a:stCxn id="143" idx="2"/>
            <a:endCxn id="250" idx="0"/>
          </p:cNvCxnSpPr>
          <p:nvPr/>
        </p:nvCxnSpPr>
        <p:spPr>
          <a:xfrm>
            <a:off x="4635592" y="2162357"/>
            <a:ext cx="2982578" cy="62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35E98A5-4697-436B-9660-C926CB531AFE}"/>
              </a:ext>
            </a:extLst>
          </p:cNvPr>
          <p:cNvCxnSpPr>
            <a:stCxn id="142" idx="2"/>
            <a:endCxn id="250" idx="0"/>
          </p:cNvCxnSpPr>
          <p:nvPr/>
        </p:nvCxnSpPr>
        <p:spPr>
          <a:xfrm>
            <a:off x="5777183" y="1946989"/>
            <a:ext cx="1840987" cy="8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C62E682-11AA-4D04-90FD-D950E4250812}"/>
              </a:ext>
            </a:extLst>
          </p:cNvPr>
          <p:cNvCxnSpPr>
            <a:stCxn id="67" idx="2"/>
            <a:endCxn id="250" idx="0"/>
          </p:cNvCxnSpPr>
          <p:nvPr/>
        </p:nvCxnSpPr>
        <p:spPr>
          <a:xfrm>
            <a:off x="6768479" y="1436453"/>
            <a:ext cx="849691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42C03B8-A1FE-4007-A09D-4F8D791D7C08}"/>
              </a:ext>
            </a:extLst>
          </p:cNvPr>
          <p:cNvCxnSpPr>
            <a:stCxn id="68" idx="2"/>
            <a:endCxn id="250" idx="0"/>
          </p:cNvCxnSpPr>
          <p:nvPr/>
        </p:nvCxnSpPr>
        <p:spPr>
          <a:xfrm>
            <a:off x="7261823" y="1436453"/>
            <a:ext cx="356347" cy="135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3603259-4FAF-4529-9C04-F49920762B55}"/>
              </a:ext>
            </a:extLst>
          </p:cNvPr>
          <p:cNvCxnSpPr>
            <a:stCxn id="243" idx="3"/>
            <a:endCxn id="283" idx="1"/>
          </p:cNvCxnSpPr>
          <p:nvPr/>
        </p:nvCxnSpPr>
        <p:spPr>
          <a:xfrm flipV="1">
            <a:off x="3491129" y="4505296"/>
            <a:ext cx="434417" cy="4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51BB6C8-1CFD-48FC-9C0C-13DCEAFEE1A6}"/>
              </a:ext>
            </a:extLst>
          </p:cNvPr>
          <p:cNvCxnSpPr>
            <a:cxnSpLocks/>
            <a:stCxn id="283" idx="3"/>
            <a:endCxn id="282" idx="1"/>
          </p:cNvCxnSpPr>
          <p:nvPr/>
        </p:nvCxnSpPr>
        <p:spPr>
          <a:xfrm>
            <a:off x="4341044" y="4505296"/>
            <a:ext cx="121500" cy="39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FDA63E0-BE9B-4657-956A-F2DBD7C7B4C1}"/>
              </a:ext>
            </a:extLst>
          </p:cNvPr>
          <p:cNvCxnSpPr>
            <a:stCxn id="243" idx="3"/>
            <a:endCxn id="282" idx="1"/>
          </p:cNvCxnSpPr>
          <p:nvPr/>
        </p:nvCxnSpPr>
        <p:spPr>
          <a:xfrm flipV="1">
            <a:off x="3491129" y="4895433"/>
            <a:ext cx="971415" cy="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ED7A524-B102-4574-9367-FB67F5D0E5D8}"/>
              </a:ext>
            </a:extLst>
          </p:cNvPr>
          <p:cNvCxnSpPr>
            <a:stCxn id="282" idx="3"/>
            <a:endCxn id="280" idx="1"/>
          </p:cNvCxnSpPr>
          <p:nvPr/>
        </p:nvCxnSpPr>
        <p:spPr>
          <a:xfrm>
            <a:off x="4749802" y="4895433"/>
            <a:ext cx="207957" cy="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E36D99A-40B3-435C-A888-60D0598AEB2A}"/>
              </a:ext>
            </a:extLst>
          </p:cNvPr>
          <p:cNvCxnSpPr>
            <a:stCxn id="243" idx="3"/>
            <a:endCxn id="281" idx="0"/>
          </p:cNvCxnSpPr>
          <p:nvPr/>
        </p:nvCxnSpPr>
        <p:spPr>
          <a:xfrm>
            <a:off x="3491129" y="4919620"/>
            <a:ext cx="483956" cy="27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B0ABB74-56FD-43EF-B1DA-FD4480D5D0D2}"/>
              </a:ext>
            </a:extLst>
          </p:cNvPr>
          <p:cNvCxnSpPr>
            <a:cxnSpLocks/>
            <a:stCxn id="281" idx="3"/>
            <a:endCxn id="252" idx="1"/>
          </p:cNvCxnSpPr>
          <p:nvPr/>
        </p:nvCxnSpPr>
        <p:spPr>
          <a:xfrm flipV="1">
            <a:off x="4161868" y="4155034"/>
            <a:ext cx="2460973" cy="122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3E2AE63-3B20-4B82-9916-3568DC0B9407}"/>
              </a:ext>
            </a:extLst>
          </p:cNvPr>
          <p:cNvCxnSpPr>
            <a:cxnSpLocks/>
            <a:stCxn id="280" idx="3"/>
            <a:endCxn id="252" idx="1"/>
          </p:cNvCxnSpPr>
          <p:nvPr/>
        </p:nvCxnSpPr>
        <p:spPr>
          <a:xfrm flipV="1">
            <a:off x="5502972" y="4155034"/>
            <a:ext cx="1119869" cy="74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4B0A454A-738E-4AAB-9432-50357E8D7DD5}"/>
              </a:ext>
            </a:extLst>
          </p:cNvPr>
          <p:cNvCxnSpPr>
            <a:stCxn id="67" idx="2"/>
            <a:endCxn id="252" idx="0"/>
          </p:cNvCxnSpPr>
          <p:nvPr/>
        </p:nvCxnSpPr>
        <p:spPr>
          <a:xfrm>
            <a:off x="6768479" y="1436453"/>
            <a:ext cx="221610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AF4E2B6-F67C-4BEB-BD83-53326FB8CC21}"/>
              </a:ext>
            </a:extLst>
          </p:cNvPr>
          <p:cNvCxnSpPr>
            <a:stCxn id="68" idx="2"/>
            <a:endCxn id="252" idx="0"/>
          </p:cNvCxnSpPr>
          <p:nvPr/>
        </p:nvCxnSpPr>
        <p:spPr>
          <a:xfrm flipH="1">
            <a:off x="6990089" y="1436453"/>
            <a:ext cx="271734" cy="253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EAD6526-97DA-469B-8666-7DE5F66483E2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>
            <a:off x="7618170" y="3157303"/>
            <a:ext cx="264368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6C6A1A-7040-47F0-AA5C-D12865EBAF31}"/>
              </a:ext>
            </a:extLst>
          </p:cNvPr>
          <p:cNvCxnSpPr>
            <a:cxnSpLocks/>
            <a:stCxn id="252" idx="3"/>
            <a:endCxn id="251" idx="1"/>
          </p:cNvCxnSpPr>
          <p:nvPr/>
        </p:nvCxnSpPr>
        <p:spPr>
          <a:xfrm flipV="1">
            <a:off x="7357337" y="3684458"/>
            <a:ext cx="525201" cy="4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89990D3-92FA-47D3-BA12-A3A883BD0962}"/>
              </a:ext>
            </a:extLst>
          </p:cNvPr>
          <p:cNvCxnSpPr>
            <a:cxnSpLocks/>
            <a:stCxn id="252" idx="3"/>
            <a:endCxn id="319" idx="0"/>
          </p:cNvCxnSpPr>
          <p:nvPr/>
        </p:nvCxnSpPr>
        <p:spPr>
          <a:xfrm>
            <a:off x="7357337" y="4155034"/>
            <a:ext cx="807490" cy="5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0DF6783-7E23-4066-9B0D-7C67FC8A6E69}"/>
              </a:ext>
            </a:extLst>
          </p:cNvPr>
          <p:cNvCxnSpPr>
            <a:stCxn id="251" idx="2"/>
            <a:endCxn id="319" idx="0"/>
          </p:cNvCxnSpPr>
          <p:nvPr/>
        </p:nvCxnSpPr>
        <p:spPr>
          <a:xfrm>
            <a:off x="8164827" y="3869124"/>
            <a:ext cx="0" cy="3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8991B51A-ECAB-47FE-8697-23F79C8F94B4}"/>
              </a:ext>
            </a:extLst>
          </p:cNvPr>
          <p:cNvCxnSpPr>
            <a:cxnSpLocks/>
            <a:stCxn id="280" idx="3"/>
            <a:endCxn id="319" idx="0"/>
          </p:cNvCxnSpPr>
          <p:nvPr/>
        </p:nvCxnSpPr>
        <p:spPr>
          <a:xfrm flipV="1">
            <a:off x="5502972" y="4211613"/>
            <a:ext cx="2661855" cy="6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4B39F0A-4DAE-4EEA-BAF6-A215C981D1FF}"/>
              </a:ext>
            </a:extLst>
          </p:cNvPr>
          <p:cNvCxnSpPr>
            <a:stCxn id="319" idx="2"/>
            <a:endCxn id="350" idx="0"/>
          </p:cNvCxnSpPr>
          <p:nvPr/>
        </p:nvCxnSpPr>
        <p:spPr>
          <a:xfrm flipH="1">
            <a:off x="7045642" y="4580945"/>
            <a:ext cx="1119185" cy="8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9283BF97-DD00-4A7C-B0CD-2C955ED891E5}"/>
              </a:ext>
            </a:extLst>
          </p:cNvPr>
          <p:cNvCxnSpPr>
            <a:stCxn id="319" idx="2"/>
            <a:endCxn id="351" idx="0"/>
          </p:cNvCxnSpPr>
          <p:nvPr/>
        </p:nvCxnSpPr>
        <p:spPr>
          <a:xfrm>
            <a:off x="8164827" y="4580945"/>
            <a:ext cx="189123" cy="5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8F63F42-B4C0-4141-977C-140770E21F78}"/>
              </a:ext>
            </a:extLst>
          </p:cNvPr>
          <p:cNvCxnSpPr>
            <a:cxnSpLocks/>
            <a:stCxn id="319" idx="2"/>
            <a:endCxn id="13" idx="0"/>
          </p:cNvCxnSpPr>
          <p:nvPr/>
        </p:nvCxnSpPr>
        <p:spPr>
          <a:xfrm>
            <a:off x="8164827" y="4580945"/>
            <a:ext cx="1483458" cy="129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C93CBC0-E8ED-4B0D-8581-1181BD0FCE20}"/>
              </a:ext>
            </a:extLst>
          </p:cNvPr>
          <p:cNvCxnSpPr>
            <a:cxnSpLocks/>
            <a:stCxn id="243" idx="3"/>
            <a:endCxn id="350" idx="1"/>
          </p:cNvCxnSpPr>
          <p:nvPr/>
        </p:nvCxnSpPr>
        <p:spPr>
          <a:xfrm>
            <a:off x="3491129" y="4919620"/>
            <a:ext cx="3089481" cy="6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9682514-26CC-4BAE-B77A-7265A77A6D2E}"/>
              </a:ext>
            </a:extLst>
          </p:cNvPr>
          <p:cNvCxnSpPr>
            <a:stCxn id="281" idx="3"/>
            <a:endCxn id="350" idx="1"/>
          </p:cNvCxnSpPr>
          <p:nvPr/>
        </p:nvCxnSpPr>
        <p:spPr>
          <a:xfrm>
            <a:off x="4161868" y="5376984"/>
            <a:ext cx="2418742" cy="2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A9009FB-DA51-47B9-833C-A7E065436130}"/>
              </a:ext>
            </a:extLst>
          </p:cNvPr>
          <p:cNvCxnSpPr>
            <a:stCxn id="67" idx="2"/>
            <a:endCxn id="350" idx="1"/>
          </p:cNvCxnSpPr>
          <p:nvPr/>
        </p:nvCxnSpPr>
        <p:spPr>
          <a:xfrm flipH="1">
            <a:off x="6580610" y="1436453"/>
            <a:ext cx="187869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7E69F2-768E-4BCA-A30B-27D01520E7C6}"/>
              </a:ext>
            </a:extLst>
          </p:cNvPr>
          <p:cNvCxnSpPr>
            <a:stCxn id="68" idx="2"/>
            <a:endCxn id="350" idx="1"/>
          </p:cNvCxnSpPr>
          <p:nvPr/>
        </p:nvCxnSpPr>
        <p:spPr>
          <a:xfrm flipH="1">
            <a:off x="6580610" y="1436453"/>
            <a:ext cx="681213" cy="41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A420498-5BAF-4D16-916F-23F167ED4D39}"/>
              </a:ext>
            </a:extLst>
          </p:cNvPr>
          <p:cNvCxnSpPr>
            <a:cxnSpLocks/>
            <a:stCxn id="281" idx="3"/>
            <a:endCxn id="351" idx="1"/>
          </p:cNvCxnSpPr>
          <p:nvPr/>
        </p:nvCxnSpPr>
        <p:spPr>
          <a:xfrm flipV="1">
            <a:off x="4161868" y="5338543"/>
            <a:ext cx="3727050" cy="3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113ABF6A-6D0A-4E51-9C51-0DFDD4F60DF8}"/>
              </a:ext>
            </a:extLst>
          </p:cNvPr>
          <p:cNvCxnSpPr>
            <a:stCxn id="280" idx="3"/>
            <a:endCxn id="351" idx="1"/>
          </p:cNvCxnSpPr>
          <p:nvPr/>
        </p:nvCxnSpPr>
        <p:spPr>
          <a:xfrm>
            <a:off x="5502972" y="4897419"/>
            <a:ext cx="2385946" cy="4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DB18CCF8-AAD3-436E-A047-3A04B3D3DE10}"/>
              </a:ext>
            </a:extLst>
          </p:cNvPr>
          <p:cNvCxnSpPr>
            <a:stCxn id="282" idx="3"/>
            <a:endCxn id="351" idx="1"/>
          </p:cNvCxnSpPr>
          <p:nvPr/>
        </p:nvCxnSpPr>
        <p:spPr>
          <a:xfrm>
            <a:off x="4749802" y="4895433"/>
            <a:ext cx="3139116" cy="44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22DB04EB-D0DA-4545-BAA1-7C7156280D6C}"/>
              </a:ext>
            </a:extLst>
          </p:cNvPr>
          <p:cNvCxnSpPr>
            <a:stCxn id="67" idx="2"/>
            <a:endCxn id="351" idx="1"/>
          </p:cNvCxnSpPr>
          <p:nvPr/>
        </p:nvCxnSpPr>
        <p:spPr>
          <a:xfrm>
            <a:off x="6768479" y="1436453"/>
            <a:ext cx="1120439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9918FF6-B1BD-431D-AC52-C1055EE8C530}"/>
              </a:ext>
            </a:extLst>
          </p:cNvPr>
          <p:cNvCxnSpPr>
            <a:stCxn id="68" idx="2"/>
            <a:endCxn id="351" idx="1"/>
          </p:cNvCxnSpPr>
          <p:nvPr/>
        </p:nvCxnSpPr>
        <p:spPr>
          <a:xfrm>
            <a:off x="7261823" y="1436453"/>
            <a:ext cx="627095" cy="39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DB7A168-C4F4-4EB5-9B89-5258D0B6B17B}"/>
              </a:ext>
            </a:extLst>
          </p:cNvPr>
          <p:cNvCxnSpPr>
            <a:cxnSpLocks/>
            <a:stCxn id="350" idx="2"/>
            <a:endCxn id="13" idx="0"/>
          </p:cNvCxnSpPr>
          <p:nvPr/>
        </p:nvCxnSpPr>
        <p:spPr>
          <a:xfrm>
            <a:off x="7045642" y="5779667"/>
            <a:ext cx="2602643" cy="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F5A03FE7-DB8D-4747-B0C0-49974E9CCF0B}"/>
              </a:ext>
            </a:extLst>
          </p:cNvPr>
          <p:cNvCxnSpPr>
            <a:cxnSpLocks/>
            <a:stCxn id="351" idx="2"/>
            <a:endCxn id="13" idx="0"/>
          </p:cNvCxnSpPr>
          <p:nvPr/>
        </p:nvCxnSpPr>
        <p:spPr>
          <a:xfrm>
            <a:off x="8353950" y="5523209"/>
            <a:ext cx="1294335" cy="3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C92B05-B51B-4588-8C6B-9B076E4F624A}"/>
              </a:ext>
            </a:extLst>
          </p:cNvPr>
          <p:cNvCxnSpPr>
            <a:stCxn id="8" idx="2"/>
            <a:endCxn id="40" idx="0"/>
          </p:cNvCxnSpPr>
          <p:nvPr/>
        </p:nvCxnSpPr>
        <p:spPr>
          <a:xfrm>
            <a:off x="1313494" y="1649492"/>
            <a:ext cx="6657" cy="2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D7EBDFD1-D28C-4F04-B78C-63B71FF8D377}"/>
              </a:ext>
            </a:extLst>
          </p:cNvPr>
          <p:cNvCxnSpPr>
            <a:stCxn id="40" idx="2"/>
            <a:endCxn id="12" idx="0"/>
          </p:cNvCxnSpPr>
          <p:nvPr/>
        </p:nvCxnSpPr>
        <p:spPr>
          <a:xfrm flipH="1">
            <a:off x="1313494" y="4526101"/>
            <a:ext cx="6657" cy="68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327578BA-F4F0-4575-8F7F-AF013FE669D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1836278" y="2149414"/>
            <a:ext cx="3519" cy="88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7249FC2-ADDC-4CB0-93F7-E77A427D651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1836278" y="3403844"/>
            <a:ext cx="3519" cy="180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920CB37F-3981-4237-8AC2-732DC5AE1837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2369296" y="1649492"/>
            <a:ext cx="11769" cy="12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7E618EB-61A9-41D6-9500-250B324FF70B}"/>
              </a:ext>
            </a:extLst>
          </p:cNvPr>
          <p:cNvCxnSpPr>
            <a:stCxn id="50" idx="2"/>
            <a:endCxn id="11" idx="0"/>
          </p:cNvCxnSpPr>
          <p:nvPr/>
        </p:nvCxnSpPr>
        <p:spPr>
          <a:xfrm>
            <a:off x="2369296" y="3252878"/>
            <a:ext cx="11769" cy="19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986A9A8F-2577-49ED-9D2B-981CA46C03C5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2907315" y="1076290"/>
            <a:ext cx="332266" cy="278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1304F2-9528-4EAC-B217-6C30AEE5389E}"/>
              </a:ext>
            </a:extLst>
          </p:cNvPr>
          <p:cNvSpPr txBox="1"/>
          <p:nvPr/>
        </p:nvSpPr>
        <p:spPr>
          <a:xfrm>
            <a:off x="762000" y="1280160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3C445-6D3E-48B3-A938-C3C02B6DBB3D}"/>
              </a:ext>
            </a:extLst>
          </p:cNvPr>
          <p:cNvSpPr txBox="1"/>
          <p:nvPr/>
        </p:nvSpPr>
        <p:spPr>
          <a:xfrm>
            <a:off x="530865" y="52120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t+Δt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FF572-8B97-4744-AA8B-F2E10A7E9C03}"/>
              </a:ext>
            </a:extLst>
          </p:cNvPr>
          <p:cNvSpPr/>
          <p:nvPr/>
        </p:nvSpPr>
        <p:spPr>
          <a:xfrm>
            <a:off x="1682229" y="17800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9474-D40A-4560-89E1-AF62BCD2BD8F}"/>
              </a:ext>
            </a:extLst>
          </p:cNvPr>
          <p:cNvSpPr txBox="1"/>
          <p:nvPr/>
        </p:nvSpPr>
        <p:spPr>
          <a:xfrm>
            <a:off x="2231024" y="1280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782EA-CAD7-44CF-A4DE-D4F2B32872DF}"/>
              </a:ext>
            </a:extLst>
          </p:cNvPr>
          <p:cNvSpPr txBox="1"/>
          <p:nvPr/>
        </p:nvSpPr>
        <p:spPr>
          <a:xfrm>
            <a:off x="1165056" y="12801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ECF90-1AD6-46D4-9227-2DDC9AA59E96}"/>
              </a:ext>
            </a:extLst>
          </p:cNvPr>
          <p:cNvSpPr txBox="1"/>
          <p:nvPr/>
        </p:nvSpPr>
        <p:spPr>
          <a:xfrm>
            <a:off x="2744450" y="706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C0ADF-29CF-4B81-81A9-BAB39C7F752D}"/>
              </a:ext>
            </a:extLst>
          </p:cNvPr>
          <p:cNvSpPr/>
          <p:nvPr/>
        </p:nvSpPr>
        <p:spPr>
          <a:xfrm>
            <a:off x="1682229" y="52120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782D2-CB12-407B-9946-2B78202BDCEC}"/>
              </a:ext>
            </a:extLst>
          </p:cNvPr>
          <p:cNvSpPr txBox="1"/>
          <p:nvPr/>
        </p:nvSpPr>
        <p:spPr>
          <a:xfrm>
            <a:off x="2231024" y="5212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AB1A4-DBE1-4435-A268-024D14A38A32}"/>
              </a:ext>
            </a:extLst>
          </p:cNvPr>
          <p:cNvSpPr txBox="1"/>
          <p:nvPr/>
        </p:nvSpPr>
        <p:spPr>
          <a:xfrm>
            <a:off x="1165056" y="5212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04BAD-378B-44E6-AC11-E2DF61ABB302}"/>
              </a:ext>
            </a:extLst>
          </p:cNvPr>
          <p:cNvSpPr txBox="1"/>
          <p:nvPr/>
        </p:nvSpPr>
        <p:spPr>
          <a:xfrm>
            <a:off x="9485420" y="58745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B339A-6963-4638-91CD-3DA73D07CE54}"/>
              </a:ext>
            </a:extLst>
          </p:cNvPr>
          <p:cNvSpPr/>
          <p:nvPr/>
        </p:nvSpPr>
        <p:spPr>
          <a:xfrm>
            <a:off x="1622430" y="3034512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ρ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5F68C-F824-49EB-B470-25B7DE19FE8C}"/>
              </a:ext>
            </a:extLst>
          </p:cNvPr>
          <p:cNvSpPr/>
          <p:nvPr/>
        </p:nvSpPr>
        <p:spPr>
          <a:xfrm>
            <a:off x="1107593" y="4156769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7A191-067B-4901-9814-1BC5855D180B}"/>
              </a:ext>
            </a:extLst>
          </p:cNvPr>
          <p:cNvSpPr/>
          <p:nvPr/>
        </p:nvSpPr>
        <p:spPr>
          <a:xfrm>
            <a:off x="2155135" y="2883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B6D03-93D3-44B0-9CEF-F1D3B20B3741}"/>
              </a:ext>
            </a:extLst>
          </p:cNvPr>
          <p:cNvSpPr/>
          <p:nvPr/>
        </p:nvSpPr>
        <p:spPr>
          <a:xfrm>
            <a:off x="2978131" y="3858386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990D99-B2AF-4E9B-A4DE-0484908A50F8}"/>
              </a:ext>
            </a:extLst>
          </p:cNvPr>
          <p:cNvSpPr/>
          <p:nvPr/>
        </p:nvSpPr>
        <p:spPr>
          <a:xfrm>
            <a:off x="7129037" y="44010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FAA789-4383-4070-B052-F5DD9B2C0224}"/>
              </a:ext>
            </a:extLst>
          </p:cNvPr>
          <p:cNvSpPr/>
          <p:nvPr/>
        </p:nvSpPr>
        <p:spPr>
          <a:xfrm>
            <a:off x="6703882" y="440104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AE4990-ACC4-4F6B-8366-38D85AF8A82D}"/>
              </a:ext>
            </a:extLst>
          </p:cNvPr>
          <p:cNvSpPr/>
          <p:nvPr/>
        </p:nvSpPr>
        <p:spPr>
          <a:xfrm>
            <a:off x="7902249" y="44010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5BB0A9-0603-419F-ABE7-C2B18BB17426}"/>
              </a:ext>
            </a:extLst>
          </p:cNvPr>
          <p:cNvSpPr/>
          <p:nvPr/>
        </p:nvSpPr>
        <p:spPr>
          <a:xfrm>
            <a:off x="8305954" y="440104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7F6B90-0003-4BCE-9339-418928E1B0B7}"/>
              </a:ext>
            </a:extLst>
          </p:cNvPr>
          <p:cNvSpPr/>
          <p:nvPr/>
        </p:nvSpPr>
        <p:spPr>
          <a:xfrm>
            <a:off x="8750885" y="107404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ψ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C2F8EF-4E14-45ED-BA20-306F8246DB42}"/>
              </a:ext>
            </a:extLst>
          </p:cNvPr>
          <p:cNvSpPr/>
          <p:nvPr/>
        </p:nvSpPr>
        <p:spPr>
          <a:xfrm>
            <a:off x="6559800" y="1067121"/>
            <a:ext cx="41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φ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64A030-5FA3-4CFA-9549-522DA51221DC}"/>
              </a:ext>
            </a:extLst>
          </p:cNvPr>
          <p:cNvSpPr/>
          <p:nvPr/>
        </p:nvSpPr>
        <p:spPr>
          <a:xfrm>
            <a:off x="7079753" y="1067121"/>
            <a:ext cx="364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133C79-61B7-4644-84F4-58ED10907CB5}"/>
              </a:ext>
            </a:extLst>
          </p:cNvPr>
          <p:cNvSpPr/>
          <p:nvPr/>
        </p:nvSpPr>
        <p:spPr>
          <a:xfrm>
            <a:off x="7902249" y="106712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75B9A-3D8B-4AE6-A3B6-C3AAF9C1668B}"/>
              </a:ext>
            </a:extLst>
          </p:cNvPr>
          <p:cNvSpPr/>
          <p:nvPr/>
        </p:nvSpPr>
        <p:spPr>
          <a:xfrm>
            <a:off x="8324162" y="10671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12C7D-024D-404B-A805-113F9C816DE1}"/>
              </a:ext>
            </a:extLst>
          </p:cNvPr>
          <p:cNvSpPr/>
          <p:nvPr/>
        </p:nvSpPr>
        <p:spPr>
          <a:xfrm>
            <a:off x="7531485" y="111443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/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3C9CB9-1F38-43CE-965B-7BFD1627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1" y="3853448"/>
                <a:ext cx="460959" cy="368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/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D6EB11-1BCC-498F-8E7D-A95175F1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233" y="3853448"/>
                <a:ext cx="79271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/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𝒈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" panose="02040503050406030204" pitchFamily="18" charset="0"/>
                                  <a:ea typeface="Cambria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baseline="30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1AE466-11C3-4CF7-9A76-D79CA619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91" y="3853448"/>
                <a:ext cx="584327" cy="39459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/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978C6D-477E-4572-85BA-1B12F4FB3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0" y="2747550"/>
                <a:ext cx="413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/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2E41186-66F9-42D5-937B-6D88FD918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05" y="2134795"/>
                <a:ext cx="449739" cy="369332"/>
              </a:xfrm>
              <a:prstGeom prst="rect">
                <a:avLst/>
              </a:prstGeom>
              <a:blipFill>
                <a:blip r:embed="rId6"/>
                <a:stretch>
                  <a:fillRect t="-9836" r="-810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/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ε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8BF1D5-A9C7-465F-80E6-AA73BA16E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30" y="2747550"/>
                <a:ext cx="348172" cy="369332"/>
              </a:xfrm>
              <a:prstGeom prst="rect">
                <a:avLst/>
              </a:prstGeom>
              <a:blipFill>
                <a:blip r:embed="rId7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/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1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B75F147-B610-49C8-BA2F-860694EFB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58" y="2676032"/>
                <a:ext cx="359393" cy="386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/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488A3C2-5F5D-4D33-918B-9B8A2DB5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576" y="1556497"/>
                <a:ext cx="545213" cy="39049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/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E23AA02-F410-4031-BB71-F26F572B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84" y="1793025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D8AF883-E463-4949-B5F7-43EA6310DBA9}"/>
              </a:ext>
            </a:extLst>
          </p:cNvPr>
          <p:cNvSpPr/>
          <p:nvPr/>
        </p:nvSpPr>
        <p:spPr>
          <a:xfrm>
            <a:off x="4979678" y="11204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2C8027-4128-4098-AC3E-87375E70B0BB}"/>
              </a:ext>
            </a:extLst>
          </p:cNvPr>
          <p:cNvSpPr/>
          <p:nvPr/>
        </p:nvSpPr>
        <p:spPr>
          <a:xfrm>
            <a:off x="4107190" y="6993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8D16888-BA1D-4C08-AC77-07FD22A4B590}"/>
              </a:ext>
            </a:extLst>
          </p:cNvPr>
          <p:cNvSpPr txBox="1"/>
          <p:nvPr/>
        </p:nvSpPr>
        <p:spPr>
          <a:xfrm>
            <a:off x="3400300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61A02E-D7B7-41C6-8B66-F7A23EC57E04}"/>
              </a:ext>
            </a:extLst>
          </p:cNvPr>
          <p:cNvSpPr txBox="1"/>
          <p:nvPr/>
        </p:nvSpPr>
        <p:spPr>
          <a:xfrm>
            <a:off x="4035393" y="3849434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2995C-0BF7-4D28-AE9A-CC23F043AC1B}"/>
              </a:ext>
            </a:extLst>
          </p:cNvPr>
          <p:cNvSpPr txBox="1"/>
          <p:nvPr/>
        </p:nvSpPr>
        <p:spPr>
          <a:xfrm>
            <a:off x="5003927" y="385746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/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mm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ACAF4E4-3A8A-490E-AF3A-96251641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53" y="3136808"/>
                <a:ext cx="582211" cy="362984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Rectangle 242">
            <a:extLst>
              <a:ext uri="{FF2B5EF4-FFF2-40B4-BE49-F238E27FC236}">
                <a16:creationId xmlns:a16="http://schemas.microsoft.com/office/drawing/2014/main" id="{44DE7901-53D2-4885-8FD5-6E4843D42591}"/>
              </a:ext>
            </a:extLst>
          </p:cNvPr>
          <p:cNvSpPr/>
          <p:nvPr/>
        </p:nvSpPr>
        <p:spPr>
          <a:xfrm>
            <a:off x="2907315" y="473495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tmp</a:t>
            </a:r>
            <a:endParaRPr lang="en-US" baseline="-25000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8EB5F4E-188B-4ED8-8C8E-F0E59F2E6797}"/>
              </a:ext>
            </a:extLst>
          </p:cNvPr>
          <p:cNvSpPr/>
          <p:nvPr/>
        </p:nvSpPr>
        <p:spPr>
          <a:xfrm>
            <a:off x="7282982" y="2787971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old</a:t>
            </a:r>
            <a:endParaRPr lang="en-US" baseline="-2500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DBFAFCC-0396-4988-904D-B079F7444A46}"/>
              </a:ext>
            </a:extLst>
          </p:cNvPr>
          <p:cNvSpPr/>
          <p:nvPr/>
        </p:nvSpPr>
        <p:spPr>
          <a:xfrm>
            <a:off x="7882538" y="349979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endParaRPr lang="en-US" baseline="-2500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2FE3A25-7155-4BB4-9742-60AD3B6A0EA2}"/>
              </a:ext>
            </a:extLst>
          </p:cNvPr>
          <p:cNvSpPr/>
          <p:nvPr/>
        </p:nvSpPr>
        <p:spPr>
          <a:xfrm>
            <a:off x="6622841" y="39703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DP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new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/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0F329BA3-AA0D-471F-9979-7EBAA45F7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59" y="4702173"/>
                <a:ext cx="545213" cy="39049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/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56BB474-DA7B-4885-BFB7-02DA3B10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1" y="5192318"/>
                <a:ext cx="3735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>
            <a:extLst>
              <a:ext uri="{FF2B5EF4-FFF2-40B4-BE49-F238E27FC236}">
                <a16:creationId xmlns:a16="http://schemas.microsoft.com/office/drawing/2014/main" id="{32135F23-C21F-4ABC-8C2F-60E013685CB7}"/>
              </a:ext>
            </a:extLst>
          </p:cNvPr>
          <p:cNvSpPr/>
          <p:nvPr/>
        </p:nvSpPr>
        <p:spPr>
          <a:xfrm>
            <a:off x="4462544" y="4710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45FBB3-4C12-4FC9-A70C-DC376F5FA49A}"/>
              </a:ext>
            </a:extLst>
          </p:cNvPr>
          <p:cNvSpPr/>
          <p:nvPr/>
        </p:nvSpPr>
        <p:spPr>
          <a:xfrm>
            <a:off x="3925546" y="4320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σ</a:t>
            </a:r>
            <a:r>
              <a:rPr lang="en-US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baseline="-250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4D276C3-998A-497E-A378-160C81D34947}"/>
              </a:ext>
            </a:extLst>
          </p:cNvPr>
          <p:cNvSpPr/>
          <p:nvPr/>
        </p:nvSpPr>
        <p:spPr>
          <a:xfrm>
            <a:off x="7578769" y="421161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flag adapt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C84B42-D1F2-4D16-8F55-962782FC5115}"/>
              </a:ext>
            </a:extLst>
          </p:cNvPr>
          <p:cNvSpPr/>
          <p:nvPr/>
        </p:nvSpPr>
        <p:spPr>
          <a:xfrm>
            <a:off x="6580610" y="5410335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4F43517-87D1-4389-BACC-17FB7C0EFFB9}"/>
              </a:ext>
            </a:extLst>
          </p:cNvPr>
          <p:cNvSpPr/>
          <p:nvPr/>
        </p:nvSpPr>
        <p:spPr>
          <a:xfrm>
            <a:off x="7888918" y="515387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adapt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353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78131-EFC3-4457-9F70-BED9F66DDAE7}"/>
              </a:ext>
            </a:extLst>
          </p:cNvPr>
          <p:cNvCxnSpPr>
            <a:cxnSpLocks/>
          </p:cNvCxnSpPr>
          <p:nvPr/>
        </p:nvCxnSpPr>
        <p:spPr>
          <a:xfrm>
            <a:off x="1584959" y="966643"/>
            <a:ext cx="1465279" cy="23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DF2B7A-94D9-4B39-9E24-A0964FC4B1DB}"/>
              </a:ext>
            </a:extLst>
          </p:cNvPr>
          <p:cNvCxnSpPr>
            <a:cxnSpLocks/>
          </p:cNvCxnSpPr>
          <p:nvPr/>
        </p:nvCxnSpPr>
        <p:spPr>
          <a:xfrm>
            <a:off x="3049118" y="3273074"/>
            <a:ext cx="3299431" cy="201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6E2E7-5454-4B1F-BD77-C50191E488D7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348549" y="3126651"/>
            <a:ext cx="3156411" cy="216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3E02F7-C911-4B15-986D-BECEDA976AA0}"/>
              </a:ext>
            </a:extLst>
          </p:cNvPr>
          <p:cNvSpPr/>
          <p:nvPr/>
        </p:nvSpPr>
        <p:spPr>
          <a:xfrm rot="19647253">
            <a:off x="2375524" y="1859630"/>
            <a:ext cx="514352" cy="365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E3604C-14B9-4E54-A115-E8792CF3F40D}"/>
              </a:ext>
            </a:extLst>
          </p:cNvPr>
          <p:cNvSpPr/>
          <p:nvPr/>
        </p:nvSpPr>
        <p:spPr>
          <a:xfrm rot="18123071">
            <a:off x="4523322" y="3787366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98161B-15AD-43F9-BEC2-A5A2D4A07053}"/>
              </a:ext>
            </a:extLst>
          </p:cNvPr>
          <p:cNvSpPr/>
          <p:nvPr/>
        </p:nvSpPr>
        <p:spPr>
          <a:xfrm rot="14130488">
            <a:off x="7464032" y="3729697"/>
            <a:ext cx="565443" cy="33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DF3B1-C08C-4982-8549-0EF07AA5B511}"/>
              </a:ext>
            </a:extLst>
          </p:cNvPr>
          <p:cNvSpPr/>
          <p:nvPr/>
        </p:nvSpPr>
        <p:spPr>
          <a:xfrm>
            <a:off x="1584960" y="966651"/>
            <a:ext cx="7920000" cy="43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6D94FD-2A43-4838-97AF-C2377D7C3843}"/>
              </a:ext>
            </a:extLst>
          </p:cNvPr>
          <p:cNvSpPr/>
          <p:nvPr/>
        </p:nvSpPr>
        <p:spPr>
          <a:xfrm>
            <a:off x="1224960" y="606651"/>
            <a:ext cx="8640000" cy="504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B3B1B4-C170-4496-A088-9124FE173539}"/>
              </a:ext>
            </a:extLst>
          </p:cNvPr>
          <p:cNvSpPr>
            <a:spLocks noChangeAspect="1"/>
          </p:cNvSpPr>
          <p:nvPr/>
        </p:nvSpPr>
        <p:spPr>
          <a:xfrm>
            <a:off x="468858" y="736395"/>
            <a:ext cx="180000" cy="180000"/>
          </a:xfrm>
          <a:prstGeom prst="ellips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C3F34-650A-448B-A763-FCABE658D45C}"/>
              </a:ext>
            </a:extLst>
          </p:cNvPr>
          <p:cNvSpPr>
            <a:spLocks noChangeAspect="1"/>
          </p:cNvSpPr>
          <p:nvPr/>
        </p:nvSpPr>
        <p:spPr>
          <a:xfrm>
            <a:off x="780892" y="736395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2E4A0B-44C3-48D6-8182-D2A987AD2751}"/>
              </a:ext>
            </a:extLst>
          </p:cNvPr>
          <p:cNvCxnSpPr>
            <a:cxnSpLocks/>
          </p:cNvCxnSpPr>
          <p:nvPr/>
        </p:nvCxnSpPr>
        <p:spPr>
          <a:xfrm>
            <a:off x="6348549" y="5286651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77061-90E3-439F-B38A-66DDCFC46F30}"/>
              </a:ext>
            </a:extLst>
          </p:cNvPr>
          <p:cNvCxnSpPr>
            <a:cxnSpLocks/>
          </p:cNvCxnSpPr>
          <p:nvPr/>
        </p:nvCxnSpPr>
        <p:spPr>
          <a:xfrm rot="-2040000">
            <a:off x="9605614" y="3093074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2CEB4C4-0903-4190-9963-B5E6BF721C89}"/>
              </a:ext>
            </a:extLst>
          </p:cNvPr>
          <p:cNvCxnSpPr>
            <a:cxnSpLocks/>
          </p:cNvCxnSpPr>
          <p:nvPr/>
        </p:nvCxnSpPr>
        <p:spPr>
          <a:xfrm rot="1800000">
            <a:off x="6258549" y="5262536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9EC38-ADC6-42FD-954D-950E11EB13D6}"/>
              </a:ext>
            </a:extLst>
          </p:cNvPr>
          <p:cNvCxnSpPr>
            <a:cxnSpLocks/>
          </p:cNvCxnSpPr>
          <p:nvPr/>
        </p:nvCxnSpPr>
        <p:spPr>
          <a:xfrm rot="1800000">
            <a:off x="2959118" y="3232887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392E735-AF7E-4873-8093-5E4F093E17CD}"/>
              </a:ext>
            </a:extLst>
          </p:cNvPr>
          <p:cNvCxnSpPr>
            <a:cxnSpLocks/>
          </p:cNvCxnSpPr>
          <p:nvPr/>
        </p:nvCxnSpPr>
        <p:spPr>
          <a:xfrm rot="3420000">
            <a:off x="2898718" y="3175038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4573F8-0FD5-40AB-80CE-3F623E117634}"/>
              </a:ext>
            </a:extLst>
          </p:cNvPr>
          <p:cNvCxnSpPr>
            <a:cxnSpLocks/>
          </p:cNvCxnSpPr>
          <p:nvPr/>
        </p:nvCxnSpPr>
        <p:spPr>
          <a:xfrm rot="3420000">
            <a:off x="1434000" y="884683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B96A5E-ADFC-4254-B813-7C1AF00F5B6A}"/>
              </a:ext>
            </a:extLst>
          </p:cNvPr>
          <p:cNvCxnSpPr>
            <a:cxnSpLocks/>
          </p:cNvCxnSpPr>
          <p:nvPr/>
        </p:nvCxnSpPr>
        <p:spPr>
          <a:xfrm rot="-1800000">
            <a:off x="6438550" y="5262535"/>
            <a:ext cx="0" cy="36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46E5244-4670-4869-8297-92740B39FC85}"/>
              </a:ext>
            </a:extLst>
          </p:cNvPr>
          <p:cNvCxnSpPr/>
          <p:nvPr/>
        </p:nvCxnSpPr>
        <p:spPr>
          <a:xfrm>
            <a:off x="1283039" y="1162723"/>
            <a:ext cx="1464718" cy="229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9634D1-56B1-4B67-8FDC-65E476C9129A}"/>
              </a:ext>
            </a:extLst>
          </p:cNvPr>
          <p:cNvCxnSpPr/>
          <p:nvPr/>
        </p:nvCxnSpPr>
        <p:spPr>
          <a:xfrm>
            <a:off x="2869118" y="3568772"/>
            <a:ext cx="3299431" cy="202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368C576-22D7-42F3-B293-13E7A86E65BF}"/>
              </a:ext>
            </a:extLst>
          </p:cNvPr>
          <p:cNvCxnSpPr/>
          <p:nvPr/>
        </p:nvCxnSpPr>
        <p:spPr>
          <a:xfrm flipV="1">
            <a:off x="6528550" y="3429000"/>
            <a:ext cx="3177719" cy="216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2AB23D1-00AB-4488-B967-F233FD4EF43D}"/>
              </a:ext>
            </a:extLst>
          </p:cNvPr>
          <p:cNvSpPr>
            <a:spLocks noChangeAspect="1"/>
          </p:cNvSpPr>
          <p:nvPr/>
        </p:nvSpPr>
        <p:spPr>
          <a:xfrm>
            <a:off x="2316278" y="12999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5DF737-C2B2-418A-9859-647EE26BD30B}"/>
              </a:ext>
            </a:extLst>
          </p:cNvPr>
          <p:cNvSpPr>
            <a:spLocks noChangeAspect="1"/>
          </p:cNvSpPr>
          <p:nvPr/>
        </p:nvSpPr>
        <p:spPr>
          <a:xfrm>
            <a:off x="2837757" y="242477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D7C0B14-6743-48F0-A8D1-93F7AD5C90C8}"/>
              </a:ext>
            </a:extLst>
          </p:cNvPr>
          <p:cNvSpPr>
            <a:spLocks noChangeAspect="1"/>
          </p:cNvSpPr>
          <p:nvPr/>
        </p:nvSpPr>
        <p:spPr>
          <a:xfrm>
            <a:off x="3165751" y="260494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E5DA3BA-969D-43EA-889F-668BABF07061}"/>
              </a:ext>
            </a:extLst>
          </p:cNvPr>
          <p:cNvSpPr>
            <a:spLocks noChangeAspect="1"/>
          </p:cNvSpPr>
          <p:nvPr/>
        </p:nvSpPr>
        <p:spPr>
          <a:xfrm>
            <a:off x="3360160" y="304484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80C6A0-9FF4-4AC6-BE0C-3A54DC91641B}"/>
              </a:ext>
            </a:extLst>
          </p:cNvPr>
          <p:cNvSpPr>
            <a:spLocks noChangeAspect="1"/>
          </p:cNvSpPr>
          <p:nvPr/>
        </p:nvSpPr>
        <p:spPr>
          <a:xfrm>
            <a:off x="3614990" y="311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5073CD1-F714-4D96-9AB5-93D7A31B3CA8}"/>
              </a:ext>
            </a:extLst>
          </p:cNvPr>
          <p:cNvSpPr>
            <a:spLocks noChangeAspect="1"/>
          </p:cNvSpPr>
          <p:nvPr/>
        </p:nvSpPr>
        <p:spPr>
          <a:xfrm>
            <a:off x="3824459" y="3298772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F47514-128D-43F1-A737-5BB48095CE3E}"/>
              </a:ext>
            </a:extLst>
          </p:cNvPr>
          <p:cNvSpPr>
            <a:spLocks noChangeAspect="1"/>
          </p:cNvSpPr>
          <p:nvPr/>
        </p:nvSpPr>
        <p:spPr>
          <a:xfrm>
            <a:off x="4176425" y="353575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C83941-9AD4-4A2D-B59C-FDEF75F980D3}"/>
              </a:ext>
            </a:extLst>
          </p:cNvPr>
          <p:cNvSpPr>
            <a:spLocks noChangeAspect="1"/>
          </p:cNvSpPr>
          <p:nvPr/>
        </p:nvSpPr>
        <p:spPr>
          <a:xfrm>
            <a:off x="4333324" y="3721117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1E9353-9B68-43EF-8FB6-58E8AD87D5F3}"/>
              </a:ext>
            </a:extLst>
          </p:cNvPr>
          <p:cNvSpPr>
            <a:spLocks noChangeAspect="1"/>
          </p:cNvSpPr>
          <p:nvPr/>
        </p:nvSpPr>
        <p:spPr>
          <a:xfrm>
            <a:off x="4541189" y="3507263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9EED934-50A1-417B-809A-499E739B5AB5}"/>
              </a:ext>
            </a:extLst>
          </p:cNvPr>
          <p:cNvSpPr>
            <a:spLocks noChangeAspect="1"/>
          </p:cNvSpPr>
          <p:nvPr/>
        </p:nvSpPr>
        <p:spPr>
          <a:xfrm>
            <a:off x="5417004" y="372182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6BD72F-08C6-4799-B8FF-EE5A718A9F0A}"/>
              </a:ext>
            </a:extLst>
          </p:cNvPr>
          <p:cNvSpPr>
            <a:spLocks noChangeAspect="1"/>
          </p:cNvSpPr>
          <p:nvPr/>
        </p:nvSpPr>
        <p:spPr>
          <a:xfrm>
            <a:off x="5201396" y="402240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829C3CB-D709-4B25-8C62-F3C5066FE90C}"/>
              </a:ext>
            </a:extLst>
          </p:cNvPr>
          <p:cNvSpPr>
            <a:spLocks noChangeAspect="1"/>
          </p:cNvSpPr>
          <p:nvPr/>
        </p:nvSpPr>
        <p:spPr>
          <a:xfrm>
            <a:off x="5369981" y="4403596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219F4B-8B77-499B-8336-9C097EC3D01E}"/>
              </a:ext>
            </a:extLst>
          </p:cNvPr>
          <p:cNvSpPr>
            <a:spLocks noChangeAspect="1"/>
          </p:cNvSpPr>
          <p:nvPr/>
        </p:nvSpPr>
        <p:spPr>
          <a:xfrm>
            <a:off x="5918156" y="4492508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337F277-1F75-4AA8-B672-508BDE193FFB}"/>
              </a:ext>
            </a:extLst>
          </p:cNvPr>
          <p:cNvSpPr>
            <a:spLocks noChangeAspect="1"/>
          </p:cNvSpPr>
          <p:nvPr/>
        </p:nvSpPr>
        <p:spPr>
          <a:xfrm>
            <a:off x="5880498" y="4799579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4464D7-C678-4D48-990D-B760E0BDDB7D}"/>
              </a:ext>
            </a:extLst>
          </p:cNvPr>
          <p:cNvSpPr>
            <a:spLocks noChangeAspect="1"/>
          </p:cNvSpPr>
          <p:nvPr/>
        </p:nvSpPr>
        <p:spPr>
          <a:xfrm>
            <a:off x="6187051" y="491592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A6D541F-BA6D-4BAD-BBA8-9D6D3E695051}"/>
              </a:ext>
            </a:extLst>
          </p:cNvPr>
          <p:cNvSpPr>
            <a:spLocks noChangeAspect="1"/>
          </p:cNvSpPr>
          <p:nvPr/>
        </p:nvSpPr>
        <p:spPr>
          <a:xfrm>
            <a:off x="6458141" y="4926650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884343F-2C42-47BD-9AD4-2A11F9CDC218}"/>
              </a:ext>
            </a:extLst>
          </p:cNvPr>
          <p:cNvSpPr>
            <a:spLocks noChangeAspect="1"/>
          </p:cNvSpPr>
          <p:nvPr/>
        </p:nvSpPr>
        <p:spPr>
          <a:xfrm>
            <a:off x="6744651" y="4624874"/>
            <a:ext cx="180000" cy="180000"/>
          </a:xfrm>
          <a:prstGeom prst="ellipse">
            <a:avLst/>
          </a:prstGeom>
          <a:solidFill>
            <a:srgbClr val="95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5EB67C-24DF-DA2C-8026-9C44674419B4}"/>
              </a:ext>
            </a:extLst>
          </p:cNvPr>
          <p:cNvCxnSpPr/>
          <p:nvPr/>
        </p:nvCxnSpPr>
        <p:spPr>
          <a:xfrm>
            <a:off x="2747757" y="3453074"/>
            <a:ext cx="121361" cy="115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376C2-319E-98CB-C68F-D615E6228E53}"/>
              </a:ext>
            </a:extLst>
          </p:cNvPr>
          <p:cNvCxnSpPr/>
          <p:nvPr/>
        </p:nvCxnSpPr>
        <p:spPr>
          <a:xfrm>
            <a:off x="6168549" y="5598420"/>
            <a:ext cx="36000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696AD-0E89-4729-A420-B2FB77F8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4" y="534473"/>
            <a:ext cx="5055367" cy="2675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2BDCB-C078-41FA-B2C2-04EC3C16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629159"/>
            <a:ext cx="6784772" cy="255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122D5E-CEB1-47CA-90CC-61F4A3C6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3429000"/>
            <a:ext cx="6784772" cy="2556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5EEBB59-47FD-4F4F-BA26-C78E014F48A2}"/>
              </a:ext>
            </a:extLst>
          </p:cNvPr>
          <p:cNvSpPr>
            <a:spLocks noChangeAspect="1"/>
          </p:cNvSpPr>
          <p:nvPr/>
        </p:nvSpPr>
        <p:spPr>
          <a:xfrm>
            <a:off x="7463246" y="549949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0E6F39-7C76-4E8A-B43F-3ED329660329}"/>
              </a:ext>
            </a:extLst>
          </p:cNvPr>
          <p:cNvSpPr>
            <a:spLocks noChangeAspect="1"/>
          </p:cNvSpPr>
          <p:nvPr/>
        </p:nvSpPr>
        <p:spPr>
          <a:xfrm>
            <a:off x="7266078" y="526436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A60A8C-F927-4A15-987F-C5E901D2E14F}"/>
              </a:ext>
            </a:extLst>
          </p:cNvPr>
          <p:cNvSpPr>
            <a:spLocks noChangeAspect="1"/>
          </p:cNvSpPr>
          <p:nvPr/>
        </p:nvSpPr>
        <p:spPr>
          <a:xfrm>
            <a:off x="7160079" y="5163792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12C415-628B-4A2B-98E1-8CEDDC2F0A61}"/>
              </a:ext>
            </a:extLst>
          </p:cNvPr>
          <p:cNvSpPr>
            <a:spLocks noChangeAspect="1"/>
          </p:cNvSpPr>
          <p:nvPr/>
        </p:nvSpPr>
        <p:spPr>
          <a:xfrm>
            <a:off x="6933189" y="4964176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B64643-199D-46B3-A48E-9692CE7A52A4}"/>
              </a:ext>
            </a:extLst>
          </p:cNvPr>
          <p:cNvSpPr>
            <a:spLocks noChangeAspect="1"/>
          </p:cNvSpPr>
          <p:nvPr/>
        </p:nvSpPr>
        <p:spPr>
          <a:xfrm>
            <a:off x="6840258" y="4892176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71BDBE-CE19-4FEA-ABBF-E01E317B048B}"/>
              </a:ext>
            </a:extLst>
          </p:cNvPr>
          <p:cNvSpPr>
            <a:spLocks noChangeAspect="1"/>
          </p:cNvSpPr>
          <p:nvPr/>
        </p:nvSpPr>
        <p:spPr>
          <a:xfrm>
            <a:off x="6513890" y="4600164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DE9A44-E686-4664-A00A-68C435757448}"/>
              </a:ext>
            </a:extLst>
          </p:cNvPr>
          <p:cNvSpPr>
            <a:spLocks noChangeAspect="1"/>
          </p:cNvSpPr>
          <p:nvPr/>
        </p:nvSpPr>
        <p:spPr>
          <a:xfrm>
            <a:off x="6170990" y="435965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4D0A21-55BB-4809-B8B0-DBC37B4561E7}"/>
              </a:ext>
            </a:extLst>
          </p:cNvPr>
          <p:cNvSpPr>
            <a:spLocks noChangeAspect="1"/>
          </p:cNvSpPr>
          <p:nvPr/>
        </p:nvSpPr>
        <p:spPr>
          <a:xfrm>
            <a:off x="6064762" y="4271551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BFD26E-3B9E-4107-9708-EEED99B2F2C7}"/>
              </a:ext>
            </a:extLst>
          </p:cNvPr>
          <p:cNvSpPr/>
          <p:nvPr/>
        </p:nvSpPr>
        <p:spPr>
          <a:xfrm>
            <a:off x="6096000" y="4307172"/>
            <a:ext cx="1526381" cy="1321594"/>
          </a:xfrm>
          <a:custGeom>
            <a:avLst/>
            <a:gdLst>
              <a:gd name="connsiteX0" fmla="*/ 0 w 1526381"/>
              <a:gd name="connsiteY0" fmla="*/ 0 h 1321594"/>
              <a:gd name="connsiteX1" fmla="*/ 109538 w 1526381"/>
              <a:gd name="connsiteY1" fmla="*/ 90488 h 1321594"/>
              <a:gd name="connsiteX2" fmla="*/ 457200 w 1526381"/>
              <a:gd name="connsiteY2" fmla="*/ 328613 h 1321594"/>
              <a:gd name="connsiteX3" fmla="*/ 781050 w 1526381"/>
              <a:gd name="connsiteY3" fmla="*/ 623888 h 1321594"/>
              <a:gd name="connsiteX4" fmla="*/ 876300 w 1526381"/>
              <a:gd name="connsiteY4" fmla="*/ 697707 h 1321594"/>
              <a:gd name="connsiteX5" fmla="*/ 1100138 w 1526381"/>
              <a:gd name="connsiteY5" fmla="*/ 895350 h 1321594"/>
              <a:gd name="connsiteX6" fmla="*/ 1212056 w 1526381"/>
              <a:gd name="connsiteY6" fmla="*/ 1000125 h 1321594"/>
              <a:gd name="connsiteX7" fmla="*/ 1409700 w 1526381"/>
              <a:gd name="connsiteY7" fmla="*/ 1233488 h 1321594"/>
              <a:gd name="connsiteX8" fmla="*/ 1526381 w 1526381"/>
              <a:gd name="connsiteY8" fmla="*/ 1321594 h 13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381" h="1321594">
                <a:moveTo>
                  <a:pt x="0" y="0"/>
                </a:moveTo>
                <a:cubicBezTo>
                  <a:pt x="16669" y="17859"/>
                  <a:pt x="33338" y="35719"/>
                  <a:pt x="109538" y="90488"/>
                </a:cubicBezTo>
                <a:cubicBezTo>
                  <a:pt x="185738" y="145257"/>
                  <a:pt x="345281" y="239713"/>
                  <a:pt x="457200" y="328613"/>
                </a:cubicBezTo>
                <a:cubicBezTo>
                  <a:pt x="569119" y="417513"/>
                  <a:pt x="711200" y="562372"/>
                  <a:pt x="781050" y="623888"/>
                </a:cubicBezTo>
                <a:cubicBezTo>
                  <a:pt x="850900" y="685404"/>
                  <a:pt x="823119" y="652463"/>
                  <a:pt x="876300" y="697707"/>
                </a:cubicBezTo>
                <a:cubicBezTo>
                  <a:pt x="929481" y="742951"/>
                  <a:pt x="1044179" y="844947"/>
                  <a:pt x="1100138" y="895350"/>
                </a:cubicBezTo>
                <a:cubicBezTo>
                  <a:pt x="1156097" y="945753"/>
                  <a:pt x="1160462" y="943769"/>
                  <a:pt x="1212056" y="1000125"/>
                </a:cubicBezTo>
                <a:cubicBezTo>
                  <a:pt x="1263650" y="1056481"/>
                  <a:pt x="1357312" y="1179910"/>
                  <a:pt x="1409700" y="1233488"/>
                </a:cubicBezTo>
                <a:cubicBezTo>
                  <a:pt x="1462088" y="1287066"/>
                  <a:pt x="1494234" y="1304330"/>
                  <a:pt x="1526381" y="1321594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8D0FF0-5F1E-1D9E-00D7-951A731F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13" y="1478993"/>
            <a:ext cx="3657788" cy="3657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A5D3B7-5159-2663-6E80-7BE358CA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1" y="1478993"/>
            <a:ext cx="3657788" cy="365778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E05D45-7BCC-A5ED-72A1-38E2F8803178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4267200" cy="128905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5815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7419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93414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02342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1731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3271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86609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fvx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fvy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fgvxx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fgvyy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02491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8356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5864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0.345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23786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9698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6009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-0.4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50967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0AAE11-CCE2-9526-54BB-EC9EF8E1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388" y="1478993"/>
            <a:ext cx="3657788" cy="3657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2F12E-E3F7-883E-0DB5-31A85BB4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392" y="1478993"/>
            <a:ext cx="3657788" cy="3657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211DFF-2320-EAFB-1D52-0A1C309E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609" y="1478993"/>
            <a:ext cx="3657788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5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35</cp:revision>
  <cp:lastPrinted>2022-07-21T18:53:36Z</cp:lastPrinted>
  <dcterms:created xsi:type="dcterms:W3CDTF">2021-12-25T12:10:13Z</dcterms:created>
  <dcterms:modified xsi:type="dcterms:W3CDTF">2022-09-12T21:43:36Z</dcterms:modified>
</cp:coreProperties>
</file>